
<file path=[Content_Types].xml><?xml version="1.0" encoding="utf-8"?>
<Types xmlns="http://schemas.openxmlformats.org/package/2006/content-types">
  <Default Extension="png" ContentType="image/png"/>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Lst>
  <p:sldSz cx="9144000" cy="5143500"/>
  <p:notesSz cx="6858000" cy="9144000"/>
  <p:embeddedFontLst>
    <p:embeddedFont>
      <p:font typeface="Montserrat Medium"/>
      <p:italic r:id="rId43"/>
      <p:boldItalic r:id="rId44"/>
    </p:embeddedFont>
    <p:embeddedFont>
      <p:font typeface="Montserrat Light"/>
      <p:italic r:id="rId45"/>
      <p:boldItalic r:id="rId46"/>
    </p:embeddedFont>
    <p:embeddedFont>
      <p:font typeface="Montserrat"/>
      <p:italic r:id="rId47"/>
      <p:boldItalic r:id="rId48"/>
    </p:embeddedFont>
    <p:embeddedFont>
      <p:font typeface="Helvetica Neue Light" panose="020B0604020202020204"/>
      <p:regular r:id="rId49"/>
    </p:embeddedFont>
    <p:embeddedFont>
      <p:font typeface="Calibri" panose="020F0502020204030204"/>
      <p:regular r:id="rId50"/>
    </p:embeddedFont>
    <p:embeddedFont>
      <p:font typeface="Helvetica Neue" panose="020B0604020202020204"/>
      <p:regular r:id="rId51"/>
    </p:embeddedFont>
    <p:embeddedFont>
      <p:font typeface="Sriracha" panose="00000500000000000000"/>
      <p:regular r:id="rId52"/>
    </p:embeddedFont>
    <p:embeddedFont>
      <p:font typeface="Tahoma" panose="020B0604030504040204"/>
      <p:regular r:id="rId53"/>
      <p:bold r:id="rId54"/>
    </p:embeddedFont>
    <p:embeddedFont>
      <p:font typeface="Lato Light" panose="020F0502020204030203"/>
      <p:regular r:id="rId55"/>
      <p:bold r:id="rId56"/>
      <p:italic r:id="rId57"/>
      <p:boldItalic r:id="rId58"/>
    </p:embeddedFont>
    <p:embeddedFont>
      <p:font typeface="Lato" panose="020F0502020204030203"/>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font" Target="fonts/font20.fntdata"/><Relationship Id="rId61" Type="http://schemas.openxmlformats.org/officeDocument/2006/relationships/font" Target="fonts/font19.fntdata"/><Relationship Id="rId60" Type="http://schemas.openxmlformats.org/officeDocument/2006/relationships/font" Target="fonts/font18.fntdata"/><Relationship Id="rId6" Type="http://schemas.openxmlformats.org/officeDocument/2006/relationships/slide" Target="slides/slide3.xml"/><Relationship Id="rId59" Type="http://schemas.openxmlformats.org/officeDocument/2006/relationships/font" Target="fonts/font17.fntdata"/><Relationship Id="rId58" Type="http://schemas.openxmlformats.org/officeDocument/2006/relationships/font" Target="fonts/font16.fntdata"/><Relationship Id="rId57" Type="http://schemas.openxmlformats.org/officeDocument/2006/relationships/font" Target="fonts/font15.fntdata"/><Relationship Id="rId56" Type="http://schemas.openxmlformats.org/officeDocument/2006/relationships/font" Target="fonts/font14.fntdata"/><Relationship Id="rId55" Type="http://schemas.openxmlformats.org/officeDocument/2006/relationships/font" Target="fonts/font13.fntdata"/><Relationship Id="rId54" Type="http://schemas.openxmlformats.org/officeDocument/2006/relationships/font" Target="fonts/font12.fntdata"/><Relationship Id="rId53" Type="http://schemas.openxmlformats.org/officeDocument/2006/relationships/font" Target="fonts/font11.fntdata"/><Relationship Id="rId52" Type="http://schemas.openxmlformats.org/officeDocument/2006/relationships/font" Target="fonts/font10.fntdata"/><Relationship Id="rId51" Type="http://schemas.openxmlformats.org/officeDocument/2006/relationships/font" Target="fonts/font9.fntdata"/><Relationship Id="rId50" Type="http://schemas.openxmlformats.org/officeDocument/2006/relationships/font" Target="fonts/font8.fntdata"/><Relationship Id="rId5" Type="http://schemas.openxmlformats.org/officeDocument/2006/relationships/slide" Target="slides/slide2.xml"/><Relationship Id="rId49" Type="http://schemas.openxmlformats.org/officeDocument/2006/relationships/font" Target="fonts/font7.fntdata"/><Relationship Id="rId48" Type="http://schemas.openxmlformats.org/officeDocument/2006/relationships/font" Target="fonts/font6.fntdata"/><Relationship Id="rId47" Type="http://schemas.openxmlformats.org/officeDocument/2006/relationships/font" Target="fonts/font5.fntdata"/><Relationship Id="rId46" Type="http://schemas.openxmlformats.org/officeDocument/2006/relationships/font" Target="fonts/font4.fntdata"/><Relationship Id="rId45" Type="http://schemas.openxmlformats.org/officeDocument/2006/relationships/font" Target="fonts/font3.fntdata"/><Relationship Id="rId44" Type="http://schemas.openxmlformats.org/officeDocument/2006/relationships/font" Target="fonts/font2.fntdata"/><Relationship Id="rId43" Type="http://schemas.openxmlformats.org/officeDocument/2006/relationships/font" Target="fonts/font1.fntdata"/><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g2653975c8ee_0_0: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8000"/>
              </a:lnSpc>
              <a:spcBef>
                <a:spcPts val="0"/>
              </a:spcBef>
              <a:spcAft>
                <a:spcPts val="0"/>
              </a:spcAft>
              <a:buSzPts val="1400"/>
              <a:buNone/>
            </a:pPr>
            <a:endParaRPr sz="1400"/>
          </a:p>
        </p:txBody>
      </p:sp>
      <p:sp>
        <p:nvSpPr>
          <p:cNvPr id="105" name="Google Shape;105;g2653975c8ee_0_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3" name="Shape 413"/>
        <p:cNvGrpSpPr/>
        <p:nvPr/>
      </p:nvGrpSpPr>
      <p:grpSpPr>
        <a:xfrm>
          <a:off x="0" y="0"/>
          <a:ext cx="0" cy="0"/>
          <a:chOff x="0" y="0"/>
          <a:chExt cx="0" cy="0"/>
        </a:xfrm>
      </p:grpSpPr>
      <p:sp>
        <p:nvSpPr>
          <p:cNvPr id="414" name="Google Shape;414;g2ad350bb333_0_1283: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just" rtl="0">
              <a:lnSpc>
                <a:spcPct val="130000"/>
              </a:lnSpc>
              <a:spcBef>
                <a:spcPts val="0"/>
              </a:spcBef>
              <a:spcAft>
                <a:spcPts val="0"/>
              </a:spcAft>
              <a:buNone/>
            </a:pPr>
            <a:r>
              <a:rPr lang="en-US" sz="1200" b="1">
                <a:solidFill>
                  <a:schemeClr val="accent1"/>
                </a:solidFill>
              </a:rPr>
              <a:t>Kiến thức</a:t>
            </a:r>
            <a:endParaRPr sz="1200" b="1">
              <a:solidFill>
                <a:schemeClr val="accent1"/>
              </a:solidFill>
            </a:endParaRPr>
          </a:p>
          <a:p>
            <a:pPr marL="285750" lvl="0" indent="-285750" algn="just" rtl="0">
              <a:lnSpc>
                <a:spcPct val="130000"/>
              </a:lnSpc>
              <a:spcBef>
                <a:spcPts val="0"/>
              </a:spcBef>
              <a:spcAft>
                <a:spcPts val="0"/>
              </a:spcAft>
              <a:buClr>
                <a:schemeClr val="dk1"/>
              </a:buClr>
              <a:buSzPts val="1200"/>
              <a:buFont typeface="Arial" panose="020B0604020202020204"/>
              <a:buChar char="•"/>
            </a:pPr>
            <a:r>
              <a:rPr lang="en-US" sz="1200"/>
              <a:t>Tìm hiểu các chủ đề về khoa học, tập tính của động vật, các công trình giao thông đặc biệt, khám phá không gian, các phương tiện vận chuyển hiệu quả,….</a:t>
            </a:r>
            <a:endParaRPr sz="1200"/>
          </a:p>
          <a:p>
            <a:pPr marL="285750" lvl="0" indent="-285750" algn="just" rtl="0">
              <a:lnSpc>
                <a:spcPct val="130000"/>
              </a:lnSpc>
              <a:spcBef>
                <a:spcPts val="0"/>
              </a:spcBef>
              <a:spcAft>
                <a:spcPts val="0"/>
              </a:spcAft>
              <a:buClr>
                <a:schemeClr val="dk1"/>
              </a:buClr>
              <a:buSzPts val="1200"/>
              <a:buFont typeface="Arial" panose="020B0604020202020204"/>
              <a:buChar char="•"/>
            </a:pPr>
            <a:r>
              <a:rPr lang="en-US" sz="1200"/>
              <a:t>Nhận diện và tiếp xúc với cảm biến khoảng cách, cảm biến nghiêng.</a:t>
            </a:r>
            <a:endParaRPr sz="1200"/>
          </a:p>
          <a:p>
            <a:pPr marL="285750" lvl="0" indent="-285750" algn="just" rtl="0">
              <a:lnSpc>
                <a:spcPct val="130000"/>
              </a:lnSpc>
              <a:spcBef>
                <a:spcPts val="0"/>
              </a:spcBef>
              <a:spcAft>
                <a:spcPts val="0"/>
              </a:spcAft>
              <a:buClr>
                <a:schemeClr val="dk1"/>
              </a:buClr>
              <a:buSzPts val="1200"/>
              <a:buFont typeface="Arial" panose="020B0604020202020204"/>
              <a:buChar char="•"/>
            </a:pPr>
            <a:r>
              <a:rPr lang="en-US" sz="1200"/>
              <a:t>Cách kết nối bộ não và tablet. </a:t>
            </a:r>
            <a:endParaRPr lang="en-US" sz="1200"/>
          </a:p>
          <a:p>
            <a:pPr marL="285750" lvl="0" indent="-285750" algn="just" rtl="0">
              <a:lnSpc>
                <a:spcPct val="130000"/>
              </a:lnSpc>
              <a:spcBef>
                <a:spcPts val="0"/>
              </a:spcBef>
              <a:spcAft>
                <a:spcPts val="0"/>
              </a:spcAft>
              <a:buClr>
                <a:schemeClr val="dk1"/>
              </a:buClr>
              <a:buSzPts val="1200"/>
              <a:buFont typeface="Arial" panose="020B0604020202020204"/>
              <a:buChar char="•"/>
            </a:pPr>
            <a:r>
              <a:rPr lang="en-US" sz="1200"/>
              <a:t>Các khối lệnh lập trình.</a:t>
            </a:r>
            <a:endParaRPr lang="en-US" sz="1200"/>
          </a:p>
          <a:p>
            <a:pPr marL="285750" lvl="0" indent="-209550" algn="just" rtl="0">
              <a:lnSpc>
                <a:spcPct val="130000"/>
              </a:lnSpc>
              <a:spcBef>
                <a:spcPts val="0"/>
              </a:spcBef>
              <a:spcAft>
                <a:spcPts val="0"/>
              </a:spcAft>
              <a:buClr>
                <a:schemeClr val="dk1"/>
              </a:buClr>
              <a:buSzPts val="1200"/>
              <a:buFont typeface="Arial" panose="020B0604020202020204"/>
              <a:buNone/>
            </a:pPr>
            <a:endParaRPr sz="1200"/>
          </a:p>
          <a:p>
            <a:pPr marL="285750" lvl="0" indent="-285750" algn="just" rtl="0">
              <a:lnSpc>
                <a:spcPct val="130000"/>
              </a:lnSpc>
              <a:spcBef>
                <a:spcPts val="0"/>
              </a:spcBef>
              <a:spcAft>
                <a:spcPts val="0"/>
              </a:spcAft>
              <a:buClr>
                <a:srgbClr val="0070C0"/>
              </a:buClr>
              <a:buSzPts val="1200"/>
              <a:buFont typeface="Arial" panose="020B0604020202020204"/>
              <a:buChar char="•"/>
            </a:pPr>
            <a:r>
              <a:rPr lang="en-US" sz="1200">
                <a:solidFill>
                  <a:srgbClr val="0070C0"/>
                </a:solidFill>
                <a:latin typeface="Times New Roman" panose="02020603050405020304"/>
                <a:ea typeface="Times New Roman" panose="02020603050405020304"/>
                <a:cs typeface="Times New Roman" panose="02020603050405020304"/>
                <a:sym typeface="Times New Roman" panose="02020603050405020304"/>
              </a:rPr>
              <a:t>Qua mỗi buổi học các em sẽ được học những kiến thức về 3 mảng: tìm hiểu hiện tượng tự nhiên, tiếp thu kiến thức kỹ thuật lắp ráp, và kiến thức lập trình</a:t>
            </a:r>
            <a:endParaRPr sz="1200"/>
          </a:p>
        </p:txBody>
      </p:sp>
      <p:sp>
        <p:nvSpPr>
          <p:cNvPr id="415" name="Google Shape;415;g2ad350bb333_0_128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2" name="Shape 452"/>
        <p:cNvGrpSpPr/>
        <p:nvPr/>
      </p:nvGrpSpPr>
      <p:grpSpPr>
        <a:xfrm>
          <a:off x="0" y="0"/>
          <a:ext cx="0" cy="0"/>
          <a:chOff x="0" y="0"/>
          <a:chExt cx="0" cy="0"/>
        </a:xfrm>
      </p:grpSpPr>
      <p:sp>
        <p:nvSpPr>
          <p:cNvPr id="453" name="Google Shape;453;g2ad350bb333_0_47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g2ad350bb333_0_47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panose="020F0502020204030204"/>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0" name="Shape 660"/>
        <p:cNvGrpSpPr/>
        <p:nvPr/>
      </p:nvGrpSpPr>
      <p:grpSpPr>
        <a:xfrm>
          <a:off x="0" y="0"/>
          <a:ext cx="0" cy="0"/>
          <a:chOff x="0" y="0"/>
          <a:chExt cx="0" cy="0"/>
        </a:xfrm>
      </p:grpSpPr>
      <p:sp>
        <p:nvSpPr>
          <p:cNvPr id="661" name="Google Shape;661;g2ad350bb333_0_68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2" name="Google Shape;662;g2ad350bb333_0_682: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63" name="Google Shape;663;g2ad350bb333_0_682: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3" name="Shape 673"/>
        <p:cNvGrpSpPr/>
        <p:nvPr/>
      </p:nvGrpSpPr>
      <p:grpSpPr>
        <a:xfrm>
          <a:off x="0" y="0"/>
          <a:ext cx="0" cy="0"/>
          <a:chOff x="0" y="0"/>
          <a:chExt cx="0" cy="0"/>
        </a:xfrm>
      </p:grpSpPr>
      <p:sp>
        <p:nvSpPr>
          <p:cNvPr id="674" name="Google Shape;674;g2ad350bb333_0_69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5" name="Google Shape;675;g2ad350bb333_0_694: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76" name="Google Shape;676;g2ad350bb333_0_694: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6" name="Shape 686"/>
        <p:cNvGrpSpPr/>
        <p:nvPr/>
      </p:nvGrpSpPr>
      <p:grpSpPr>
        <a:xfrm>
          <a:off x="0" y="0"/>
          <a:ext cx="0" cy="0"/>
          <a:chOff x="0" y="0"/>
          <a:chExt cx="0" cy="0"/>
        </a:xfrm>
      </p:grpSpPr>
      <p:sp>
        <p:nvSpPr>
          <p:cNvPr id="687" name="Google Shape;687;g2ad350bb333_0_70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8" name="Google Shape;688;g2ad350bb333_0_706:notes"/>
          <p:cNvSpPr txBox="1"/>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89" name="Google Shape;689;g2ad350bb333_0_706:notes"/>
          <p:cNvSpPr txBox="1"/>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panose="020F050202020403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9" name="Shape 699"/>
        <p:cNvGrpSpPr/>
        <p:nvPr/>
      </p:nvGrpSpPr>
      <p:grpSpPr>
        <a:xfrm>
          <a:off x="0" y="0"/>
          <a:ext cx="0" cy="0"/>
          <a:chOff x="0" y="0"/>
          <a:chExt cx="0" cy="0"/>
        </a:xfrm>
      </p:grpSpPr>
      <p:sp>
        <p:nvSpPr>
          <p:cNvPr id="700" name="Google Shape;700;g2ad350bb333_0_71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 name="Google Shape;701;g2ad350bb333_0_71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panose="020F0502020204030204"/>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06" name="Shape 906"/>
        <p:cNvGrpSpPr/>
        <p:nvPr/>
      </p:nvGrpSpPr>
      <p:grpSpPr>
        <a:xfrm>
          <a:off x="0" y="0"/>
          <a:ext cx="0" cy="0"/>
          <a:chOff x="0" y="0"/>
          <a:chExt cx="0" cy="0"/>
        </a:xfrm>
      </p:grpSpPr>
      <p:sp>
        <p:nvSpPr>
          <p:cNvPr id="907" name="Google Shape;907;g2653975c8ee_0_92: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908" name="Google Shape;908;g2653975c8ee_0_9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9" name="Shape 919"/>
        <p:cNvGrpSpPr/>
        <p:nvPr/>
      </p:nvGrpSpPr>
      <p:grpSpPr>
        <a:xfrm>
          <a:off x="0" y="0"/>
          <a:ext cx="0" cy="0"/>
          <a:chOff x="0" y="0"/>
          <a:chExt cx="0" cy="0"/>
        </a:xfrm>
      </p:grpSpPr>
      <p:sp>
        <p:nvSpPr>
          <p:cNvPr id="920" name="Google Shape;920;g2653975c8ee_0_1236: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921" name="Google Shape;921;g2653975c8ee_0_123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4" name="Shape 934"/>
        <p:cNvGrpSpPr/>
        <p:nvPr/>
      </p:nvGrpSpPr>
      <p:grpSpPr>
        <a:xfrm>
          <a:off x="0" y="0"/>
          <a:ext cx="0" cy="0"/>
          <a:chOff x="0" y="0"/>
          <a:chExt cx="0" cy="0"/>
        </a:xfrm>
      </p:grpSpPr>
      <p:sp>
        <p:nvSpPr>
          <p:cNvPr id="935" name="Google Shape;935;g2653975c8ee_0_1250: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936" name="Google Shape;936;g2653975c8ee_0_125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9" name="Shape 949"/>
        <p:cNvGrpSpPr/>
        <p:nvPr/>
      </p:nvGrpSpPr>
      <p:grpSpPr>
        <a:xfrm>
          <a:off x="0" y="0"/>
          <a:ext cx="0" cy="0"/>
          <a:chOff x="0" y="0"/>
          <a:chExt cx="0" cy="0"/>
        </a:xfrm>
      </p:grpSpPr>
      <p:sp>
        <p:nvSpPr>
          <p:cNvPr id="950" name="Google Shape;950;g2653975c8ee_0_1264: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951" name="Google Shape;951;g2653975c8ee_0_126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 name="Shape 111"/>
        <p:cNvGrpSpPr/>
        <p:nvPr/>
      </p:nvGrpSpPr>
      <p:grpSpPr>
        <a:xfrm>
          <a:off x="0" y="0"/>
          <a:ext cx="0" cy="0"/>
          <a:chOff x="0" y="0"/>
          <a:chExt cx="0" cy="0"/>
        </a:xfrm>
      </p:grpSpPr>
      <p:sp>
        <p:nvSpPr>
          <p:cNvPr id="112" name="Google Shape;112;g2653975c8ee_0_7: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13" name="Google Shape;113;g2653975c8ee_0_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62" name="Shape 962"/>
        <p:cNvGrpSpPr/>
        <p:nvPr/>
      </p:nvGrpSpPr>
      <p:grpSpPr>
        <a:xfrm>
          <a:off x="0" y="0"/>
          <a:ext cx="0" cy="0"/>
          <a:chOff x="0" y="0"/>
          <a:chExt cx="0" cy="0"/>
        </a:xfrm>
      </p:grpSpPr>
      <p:sp>
        <p:nvSpPr>
          <p:cNvPr id="963" name="Google Shape;963;g2653975c8ee_0_1276: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964" name="Google Shape;964;g2653975c8ee_0_127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5" name="Shape 975"/>
        <p:cNvGrpSpPr/>
        <p:nvPr/>
      </p:nvGrpSpPr>
      <p:grpSpPr>
        <a:xfrm>
          <a:off x="0" y="0"/>
          <a:ext cx="0" cy="0"/>
          <a:chOff x="0" y="0"/>
          <a:chExt cx="0" cy="0"/>
        </a:xfrm>
      </p:grpSpPr>
      <p:sp>
        <p:nvSpPr>
          <p:cNvPr id="976" name="Google Shape;976;g2653975c8ee_0_1288: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977" name="Google Shape;977;g2653975c8ee_0_128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1" name="Shape 981"/>
        <p:cNvGrpSpPr/>
        <p:nvPr/>
      </p:nvGrpSpPr>
      <p:grpSpPr>
        <a:xfrm>
          <a:off x="0" y="0"/>
          <a:ext cx="0" cy="0"/>
          <a:chOff x="0" y="0"/>
          <a:chExt cx="0" cy="0"/>
        </a:xfrm>
      </p:grpSpPr>
      <p:sp>
        <p:nvSpPr>
          <p:cNvPr id="982" name="Google Shape;982;g2653975c8ee_0_1293: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8000"/>
              </a:lnSpc>
              <a:spcBef>
                <a:spcPts val="0"/>
              </a:spcBef>
              <a:spcAft>
                <a:spcPts val="0"/>
              </a:spcAft>
              <a:buSzPts val="1400"/>
              <a:buNone/>
            </a:pPr>
            <a:r>
              <a:rPr lang="en-US"/>
              <a:t>Giáo viên thay nội dung trang này</a:t>
            </a:r>
            <a:endParaRPr lang="en-US"/>
          </a:p>
          <a:p>
            <a:pPr marL="0" lvl="0" indent="0" algn="l" rtl="0">
              <a:lnSpc>
                <a:spcPct val="118000"/>
              </a:lnSpc>
              <a:spcBef>
                <a:spcPts val="0"/>
              </a:spcBef>
              <a:spcAft>
                <a:spcPts val="0"/>
              </a:spcAft>
              <a:buSzPts val="1400"/>
              <a:buNone/>
            </a:pPr>
          </a:p>
        </p:txBody>
      </p:sp>
      <p:sp>
        <p:nvSpPr>
          <p:cNvPr id="983" name="Google Shape;983;g2653975c8ee_0_129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9" name="Shape 999"/>
        <p:cNvGrpSpPr/>
        <p:nvPr/>
      </p:nvGrpSpPr>
      <p:grpSpPr>
        <a:xfrm>
          <a:off x="0" y="0"/>
          <a:ext cx="0" cy="0"/>
          <a:chOff x="0" y="0"/>
          <a:chExt cx="0" cy="0"/>
        </a:xfrm>
      </p:grpSpPr>
      <p:sp>
        <p:nvSpPr>
          <p:cNvPr id="1000" name="Google Shape;1000;g2653975c8ee_0_1313: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001" name="Google Shape;1001;g2653975c8ee_0_131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7" name="Shape 1007"/>
        <p:cNvGrpSpPr/>
        <p:nvPr/>
      </p:nvGrpSpPr>
      <p:grpSpPr>
        <a:xfrm>
          <a:off x="0" y="0"/>
          <a:ext cx="0" cy="0"/>
          <a:chOff x="0" y="0"/>
          <a:chExt cx="0" cy="0"/>
        </a:xfrm>
      </p:grpSpPr>
      <p:sp>
        <p:nvSpPr>
          <p:cNvPr id="1008" name="Google Shape;1008;g2653975c8ee_0_1306: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009" name="Google Shape;1009;g2653975c8ee_0_130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5" name="Shape 1015"/>
        <p:cNvGrpSpPr/>
        <p:nvPr/>
      </p:nvGrpSpPr>
      <p:grpSpPr>
        <a:xfrm>
          <a:off x="0" y="0"/>
          <a:ext cx="0" cy="0"/>
          <a:chOff x="0" y="0"/>
          <a:chExt cx="0" cy="0"/>
        </a:xfrm>
      </p:grpSpPr>
      <p:sp>
        <p:nvSpPr>
          <p:cNvPr id="1016" name="Google Shape;1016;g2653975c8ee_0_1320: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017" name="Google Shape;1017;g2653975c8ee_0_132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3" name="Shape 1023"/>
        <p:cNvGrpSpPr/>
        <p:nvPr/>
      </p:nvGrpSpPr>
      <p:grpSpPr>
        <a:xfrm>
          <a:off x="0" y="0"/>
          <a:ext cx="0" cy="0"/>
          <a:chOff x="0" y="0"/>
          <a:chExt cx="0" cy="0"/>
        </a:xfrm>
      </p:grpSpPr>
      <p:sp>
        <p:nvSpPr>
          <p:cNvPr id="1024" name="Google Shape;1024;g2653975c8ee_0_1327: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025" name="Google Shape;1025;g2653975c8ee_0_132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6" name="Shape 1076"/>
        <p:cNvGrpSpPr/>
        <p:nvPr/>
      </p:nvGrpSpPr>
      <p:grpSpPr>
        <a:xfrm>
          <a:off x="0" y="0"/>
          <a:ext cx="0" cy="0"/>
          <a:chOff x="0" y="0"/>
          <a:chExt cx="0" cy="0"/>
        </a:xfrm>
      </p:grpSpPr>
      <p:sp>
        <p:nvSpPr>
          <p:cNvPr id="1077" name="Google Shape;1077;g2653975c8ee_0_1379: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078" name="Google Shape;1078;g2653975c8ee_0_137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8" name="Shape 1128"/>
        <p:cNvGrpSpPr/>
        <p:nvPr/>
      </p:nvGrpSpPr>
      <p:grpSpPr>
        <a:xfrm>
          <a:off x="0" y="0"/>
          <a:ext cx="0" cy="0"/>
          <a:chOff x="0" y="0"/>
          <a:chExt cx="0" cy="0"/>
        </a:xfrm>
      </p:grpSpPr>
      <p:sp>
        <p:nvSpPr>
          <p:cNvPr id="1129" name="Google Shape;1129;g2653975c8ee_2_0: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130" name="Google Shape;1130;g2653975c8ee_2_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1" name="Shape 1181"/>
        <p:cNvGrpSpPr/>
        <p:nvPr/>
      </p:nvGrpSpPr>
      <p:grpSpPr>
        <a:xfrm>
          <a:off x="0" y="0"/>
          <a:ext cx="0" cy="0"/>
          <a:chOff x="0" y="0"/>
          <a:chExt cx="0" cy="0"/>
        </a:xfrm>
      </p:grpSpPr>
      <p:sp>
        <p:nvSpPr>
          <p:cNvPr id="1182" name="Google Shape;1182;g2653975c8ee_2_52: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183" name="Google Shape;1183;g2653975c8ee_2_5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136"/>
        <p:cNvGrpSpPr/>
        <p:nvPr/>
      </p:nvGrpSpPr>
      <p:grpSpPr>
        <a:xfrm>
          <a:off x="0" y="0"/>
          <a:ext cx="0" cy="0"/>
          <a:chOff x="0" y="0"/>
          <a:chExt cx="0" cy="0"/>
        </a:xfrm>
      </p:grpSpPr>
      <p:sp>
        <p:nvSpPr>
          <p:cNvPr id="137" name="Google Shape;137;g2653975c8ee_0_31: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38" name="Google Shape;138;g2653975c8ee_0_3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3" name="Shape 1233"/>
        <p:cNvGrpSpPr/>
        <p:nvPr/>
      </p:nvGrpSpPr>
      <p:grpSpPr>
        <a:xfrm>
          <a:off x="0" y="0"/>
          <a:ext cx="0" cy="0"/>
          <a:chOff x="0" y="0"/>
          <a:chExt cx="0" cy="0"/>
        </a:xfrm>
      </p:grpSpPr>
      <p:sp>
        <p:nvSpPr>
          <p:cNvPr id="1234" name="Google Shape;1234;g2653975c8ee_2_103: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235" name="Google Shape;1235;g2653975c8ee_2_10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5" name="Shape 1285"/>
        <p:cNvGrpSpPr/>
        <p:nvPr/>
      </p:nvGrpSpPr>
      <p:grpSpPr>
        <a:xfrm>
          <a:off x="0" y="0"/>
          <a:ext cx="0" cy="0"/>
          <a:chOff x="0" y="0"/>
          <a:chExt cx="0" cy="0"/>
        </a:xfrm>
      </p:grpSpPr>
      <p:sp>
        <p:nvSpPr>
          <p:cNvPr id="1286" name="Google Shape;1286;g2653975c8ee_0_1430: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287" name="Google Shape;1287;g2653975c8ee_0_143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96" name="Shape 1296"/>
        <p:cNvGrpSpPr/>
        <p:nvPr/>
      </p:nvGrpSpPr>
      <p:grpSpPr>
        <a:xfrm>
          <a:off x="0" y="0"/>
          <a:ext cx="0" cy="0"/>
          <a:chOff x="0" y="0"/>
          <a:chExt cx="0" cy="0"/>
        </a:xfrm>
      </p:grpSpPr>
      <p:sp>
        <p:nvSpPr>
          <p:cNvPr id="1297" name="Google Shape;1297;g2653975c8ee_0_1440: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298" name="Google Shape;1298;g2653975c8ee_0_144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8" name="Shape 1308"/>
        <p:cNvGrpSpPr/>
        <p:nvPr/>
      </p:nvGrpSpPr>
      <p:grpSpPr>
        <a:xfrm>
          <a:off x="0" y="0"/>
          <a:ext cx="0" cy="0"/>
          <a:chOff x="0" y="0"/>
          <a:chExt cx="0" cy="0"/>
        </a:xfrm>
      </p:grpSpPr>
      <p:sp>
        <p:nvSpPr>
          <p:cNvPr id="1309" name="Google Shape;1309;g2653975c8ee_0_1451: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310" name="Google Shape;1310;g2653975c8ee_0_145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20" name="Shape 1320"/>
        <p:cNvGrpSpPr/>
        <p:nvPr/>
      </p:nvGrpSpPr>
      <p:grpSpPr>
        <a:xfrm>
          <a:off x="0" y="0"/>
          <a:ext cx="0" cy="0"/>
          <a:chOff x="0" y="0"/>
          <a:chExt cx="0" cy="0"/>
        </a:xfrm>
      </p:grpSpPr>
      <p:sp>
        <p:nvSpPr>
          <p:cNvPr id="1321" name="Google Shape;1321;g2653975c8ee_0_1462: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322" name="Google Shape;1322;g2653975c8ee_0_146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8" name="Shape 1338"/>
        <p:cNvGrpSpPr/>
        <p:nvPr/>
      </p:nvGrpSpPr>
      <p:grpSpPr>
        <a:xfrm>
          <a:off x="0" y="0"/>
          <a:ext cx="0" cy="0"/>
          <a:chOff x="0" y="0"/>
          <a:chExt cx="0" cy="0"/>
        </a:xfrm>
      </p:grpSpPr>
      <p:sp>
        <p:nvSpPr>
          <p:cNvPr id="1339" name="Google Shape;1339;g2653975c8ee_0_1479: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340" name="Google Shape;1340;g2653975c8ee_0_147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4" name="Shape 1344"/>
        <p:cNvGrpSpPr/>
        <p:nvPr/>
      </p:nvGrpSpPr>
      <p:grpSpPr>
        <a:xfrm>
          <a:off x="0" y="0"/>
          <a:ext cx="0" cy="0"/>
          <a:chOff x="0" y="0"/>
          <a:chExt cx="0" cy="0"/>
        </a:xfrm>
      </p:grpSpPr>
      <p:sp>
        <p:nvSpPr>
          <p:cNvPr id="1345" name="Google Shape;1345;g2653975c8ee_0_1484:notes"/>
          <p:cNvSpPr txBox="1"/>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346" name="Google Shape;1346;g2653975c8ee_0_1484:notes"/>
          <p:cNvSpPr/>
          <p:nvPr>
            <p:ph type="sldImg" idx="2"/>
          </p:nvPr>
        </p:nvSpPr>
        <p:spPr>
          <a:xfrm>
            <a:off x="379413" y="685800"/>
            <a:ext cx="60975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152"/>
        <p:cNvGrpSpPr/>
        <p:nvPr/>
      </p:nvGrpSpPr>
      <p:grpSpPr>
        <a:xfrm>
          <a:off x="0" y="0"/>
          <a:ext cx="0" cy="0"/>
          <a:chOff x="0" y="0"/>
          <a:chExt cx="0" cy="0"/>
        </a:xfrm>
      </p:grpSpPr>
      <p:sp>
        <p:nvSpPr>
          <p:cNvPr id="153" name="Google Shape;153;g2653975c8ee_0_46:notes"/>
          <p:cNvSpPr txBox="1"/>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54" name="Google Shape;154;g2653975c8ee_0_4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9" name="Shape 199"/>
        <p:cNvGrpSpPr/>
        <p:nvPr/>
      </p:nvGrpSpPr>
      <p:grpSpPr>
        <a:xfrm>
          <a:off x="0" y="0"/>
          <a:ext cx="0" cy="0"/>
          <a:chOff x="0" y="0"/>
          <a:chExt cx="0" cy="0"/>
        </a:xfrm>
      </p:grpSpPr>
      <p:sp>
        <p:nvSpPr>
          <p:cNvPr id="200" name="Google Shape;200;g2ad350bb333_0_0: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1" name="Google Shape;201;g2ad350bb333_0_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1" name="Shape 241"/>
        <p:cNvGrpSpPr/>
        <p:nvPr/>
      </p:nvGrpSpPr>
      <p:grpSpPr>
        <a:xfrm>
          <a:off x="0" y="0"/>
          <a:ext cx="0" cy="0"/>
          <a:chOff x="0" y="0"/>
          <a:chExt cx="0" cy="0"/>
        </a:xfrm>
      </p:grpSpPr>
      <p:sp>
        <p:nvSpPr>
          <p:cNvPr id="242" name="Google Shape;242;g2ad350bb333_0_337: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3" name="Google Shape;243;g2ad350bb333_0_33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4" name="Shape 284"/>
        <p:cNvGrpSpPr/>
        <p:nvPr/>
      </p:nvGrpSpPr>
      <p:grpSpPr>
        <a:xfrm>
          <a:off x="0" y="0"/>
          <a:ext cx="0" cy="0"/>
          <a:chOff x="0" y="0"/>
          <a:chExt cx="0" cy="0"/>
        </a:xfrm>
      </p:grpSpPr>
      <p:sp>
        <p:nvSpPr>
          <p:cNvPr id="285" name="Google Shape;285;g2ad350bb333_0_419: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86" name="Google Shape;286;g2ad350bb333_0_41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9" name="Shape 329"/>
        <p:cNvGrpSpPr/>
        <p:nvPr/>
      </p:nvGrpSpPr>
      <p:grpSpPr>
        <a:xfrm>
          <a:off x="0" y="0"/>
          <a:ext cx="0" cy="0"/>
          <a:chOff x="0" y="0"/>
          <a:chExt cx="0" cy="0"/>
        </a:xfrm>
      </p:grpSpPr>
      <p:sp>
        <p:nvSpPr>
          <p:cNvPr id="330" name="Google Shape;330;g2ad350bb333_0_378: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31" name="Google Shape;331;g2ad350bb333_0_37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1" name="Shape 371"/>
        <p:cNvGrpSpPr/>
        <p:nvPr/>
      </p:nvGrpSpPr>
      <p:grpSpPr>
        <a:xfrm>
          <a:off x="0" y="0"/>
          <a:ext cx="0" cy="0"/>
          <a:chOff x="0" y="0"/>
          <a:chExt cx="0" cy="0"/>
        </a:xfrm>
      </p:grpSpPr>
      <p:sp>
        <p:nvSpPr>
          <p:cNvPr id="372" name="Google Shape;372;g2ad350bb333_0_296: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3" name="Google Shape;373;g2ad350bb333_0_29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_Title Slide">
  <p:cSld name="TITLE_AND_BODY_1">
    <p:spTree>
      <p:nvGrpSpPr>
        <p:cNvPr id="50" name="Shape 50"/>
        <p:cNvGrpSpPr/>
        <p:nvPr/>
      </p:nvGrpSpPr>
      <p:grpSpPr>
        <a:xfrm>
          <a:off x="0" y="0"/>
          <a:ext cx="0" cy="0"/>
          <a:chOff x="0" y="0"/>
          <a:chExt cx="0" cy="0"/>
        </a:xfrm>
      </p:grpSpPr>
      <p:sp>
        <p:nvSpPr>
          <p:cNvPr id="51" name="Google Shape;51;p13"/>
          <p:cNvSpPr txBox="1"/>
          <p:nvPr/>
        </p:nvSpPr>
        <p:spPr>
          <a:xfrm rot="-5400000">
            <a:off x="-297853" y="4013055"/>
            <a:ext cx="1623900" cy="184500"/>
          </a:xfrm>
          <a:prstGeom prst="rect">
            <a:avLst/>
          </a:prstGeom>
          <a:noFill/>
          <a:ln>
            <a:noFill/>
          </a:ln>
        </p:spPr>
        <p:txBody>
          <a:bodyPr spcFirstLastPara="1" wrap="square" lIns="31425" tIns="31425" rIns="31425" bIns="31425" anchor="ctr" anchorCtr="0">
            <a:noAutofit/>
          </a:bodyPr>
          <a:lstStyle/>
          <a:p>
            <a:pPr marL="0" marR="0" lvl="0" indent="0" algn="ctr" rtl="0">
              <a:lnSpc>
                <a:spcPct val="100000"/>
              </a:lnSpc>
              <a:spcBef>
                <a:spcPts val="0"/>
              </a:spcBef>
              <a:spcAft>
                <a:spcPts val="0"/>
              </a:spcAft>
              <a:buClr>
                <a:srgbClr val="BFBFBF"/>
              </a:buClr>
              <a:buSzPts val="700"/>
              <a:buFont typeface="Montserrat Medium"/>
              <a:buNone/>
            </a:pPr>
            <a:r>
              <a:rPr lang="en-US" sz="700" b="0" i="0" u="none" strike="noStrike" cap="none">
                <a:solidFill>
                  <a:srgbClr val="BFBFBF"/>
                </a:solidFill>
                <a:latin typeface="Montserrat Light"/>
                <a:ea typeface="Montserrat Light"/>
                <a:cs typeface="Montserrat Light"/>
                <a:sym typeface="Montserrat Light"/>
              </a:rPr>
              <a:t>W  W  W  .  T  E  K  Y .  E  D    . V  N</a:t>
            </a:r>
            <a:endParaRPr sz="900" b="0" i="0" u="none" strike="noStrike" cap="none">
              <a:solidFill>
                <a:srgbClr val="000000"/>
              </a:solidFill>
              <a:latin typeface="Montserrat Light"/>
              <a:ea typeface="Montserrat Light"/>
              <a:cs typeface="Montserrat Light"/>
              <a:sym typeface="Montserrat Light"/>
            </a:endParaRPr>
          </a:p>
        </p:txBody>
      </p:sp>
      <p:sp>
        <p:nvSpPr>
          <p:cNvPr id="52" name="Google Shape;52;p13"/>
          <p:cNvSpPr txBox="1"/>
          <p:nvPr/>
        </p:nvSpPr>
        <p:spPr>
          <a:xfrm>
            <a:off x="364127" y="4903523"/>
            <a:ext cx="4760700" cy="121800"/>
          </a:xfrm>
          <a:prstGeom prst="rect">
            <a:avLst/>
          </a:prstGeom>
          <a:noFill/>
          <a:ln>
            <a:noFill/>
          </a:ln>
        </p:spPr>
        <p:txBody>
          <a:bodyPr spcFirstLastPara="1" wrap="square" lIns="29450" tIns="29450" rIns="29450" bIns="29450" anchor="ctr" anchorCtr="0">
            <a:noAutofit/>
          </a:bodyPr>
          <a:lstStyle/>
          <a:p>
            <a:pPr marL="0" marR="0" lvl="0" indent="0" algn="l" rtl="0">
              <a:lnSpc>
                <a:spcPct val="100000"/>
              </a:lnSpc>
              <a:spcBef>
                <a:spcPts val="0"/>
              </a:spcBef>
              <a:spcAft>
                <a:spcPts val="0"/>
              </a:spcAft>
              <a:buClr>
                <a:srgbClr val="000000"/>
              </a:buClr>
              <a:buSzPts val="600"/>
              <a:buFont typeface="Montserrat"/>
              <a:buNone/>
            </a:pPr>
            <a:r>
              <a:rPr lang="en-US" sz="600" b="1" i="0" u="none" strike="noStrike" cap="none">
                <a:solidFill>
                  <a:srgbClr val="000000"/>
                </a:solidFill>
                <a:latin typeface="Montserrat"/>
                <a:ea typeface="Montserrat"/>
                <a:cs typeface="Montserrat"/>
                <a:sym typeface="Montserrat"/>
              </a:rPr>
              <a:t>BẢN QUYỀN</a:t>
            </a:r>
            <a:r>
              <a:rPr lang="en-US" sz="600" b="0" i="0" u="none" strike="noStrike" cap="none">
                <a:solidFill>
                  <a:srgbClr val="000000"/>
                </a:solidFill>
                <a:latin typeface="Montserrat Medium"/>
                <a:ea typeface="Montserrat Medium"/>
                <a:cs typeface="Montserrat Medium"/>
                <a:sym typeface="Montserrat Medium"/>
              </a:rPr>
              <a:t> </a:t>
            </a:r>
            <a:r>
              <a:rPr lang="en-US" sz="600" b="0" i="0" u="none" strike="noStrike" cap="none">
                <a:solidFill>
                  <a:srgbClr val="A7A7A7"/>
                </a:solidFill>
                <a:latin typeface="Montserrat Medium"/>
                <a:ea typeface="Montserrat Medium"/>
                <a:cs typeface="Montserrat Medium"/>
                <a:sym typeface="Montserrat Medium"/>
              </a:rPr>
              <a:t>TÁC GIẢ THUỘC VỀ HỌC VIỆN TEKY</a:t>
            </a:r>
            <a:endParaRPr sz="9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53" name="Google Shape;53;p13" descr="Google Shape;339;p52"/>
          <p:cNvPicPr preferRelativeResize="0"/>
          <p:nvPr/>
        </p:nvPicPr>
        <p:blipFill rotWithShape="1">
          <a:blip r:embed="rId2"/>
          <a:srcRect/>
          <a:stretch>
            <a:fillRect/>
          </a:stretch>
        </p:blipFill>
        <p:spPr>
          <a:xfrm>
            <a:off x="364127" y="3084213"/>
            <a:ext cx="659481" cy="226436"/>
          </a:xfrm>
          <a:prstGeom prst="rect">
            <a:avLst/>
          </a:prstGeom>
          <a:noFill/>
          <a:ln>
            <a:noFill/>
          </a:ln>
        </p:spPr>
      </p:pic>
      <p:sp>
        <p:nvSpPr>
          <p:cNvPr id="54" name="Google Shape;54;p13"/>
          <p:cNvSpPr txBox="1"/>
          <p:nvPr>
            <p:ph type="sldNum" idx="12"/>
          </p:nvPr>
        </p:nvSpPr>
        <p:spPr>
          <a:xfrm flipH="1">
            <a:off x="8013698" y="791733"/>
            <a:ext cx="693300" cy="546900"/>
          </a:xfrm>
          <a:prstGeom prst="rect">
            <a:avLst/>
          </a:prstGeom>
          <a:noFill/>
          <a:ln>
            <a:noFill/>
          </a:ln>
        </p:spPr>
        <p:txBody>
          <a:bodyPr spcFirstLastPara="1" wrap="square" lIns="31425" tIns="31425" rIns="31425" bIns="31425" anchor="t" anchorCtr="0">
            <a:noAutofit/>
          </a:bodyPr>
          <a:lstStyle>
            <a:lvl1pPr marL="0" marR="0" lvl="0" indent="0" algn="l" rtl="0">
              <a:lnSpc>
                <a:spcPct val="100000"/>
              </a:lnSpc>
              <a:spcBef>
                <a:spcPts val="0"/>
              </a:spcBef>
              <a:spcAft>
                <a:spcPts val="0"/>
              </a:spcAft>
              <a:buClr>
                <a:srgbClr val="F2F2F2"/>
              </a:buClr>
              <a:buSzPts val="4000"/>
              <a:buFont typeface="Arial" panose="020B0604020202020204"/>
              <a:buNone/>
              <a:defRPr sz="4000" b="0" i="0" u="none" strike="noStrike" cap="none">
                <a:solidFill>
                  <a:srgbClr val="F2F2F2"/>
                </a:solidFill>
                <a:latin typeface="Arial" panose="020B0604020202020204"/>
                <a:ea typeface="Arial" panose="020B0604020202020204"/>
                <a:cs typeface="Arial" panose="020B0604020202020204"/>
                <a:sym typeface="Arial" panose="020B0604020202020204"/>
              </a:defRPr>
            </a:lvl1pPr>
            <a:lvl2pPr marL="0" marR="0" lvl="1" indent="0" algn="l" rtl="0">
              <a:lnSpc>
                <a:spcPct val="100000"/>
              </a:lnSpc>
              <a:spcBef>
                <a:spcPts val="0"/>
              </a:spcBef>
              <a:spcAft>
                <a:spcPts val="0"/>
              </a:spcAft>
              <a:buClr>
                <a:srgbClr val="F2F2F2"/>
              </a:buClr>
              <a:buSzPts val="4000"/>
              <a:buFont typeface="Arial" panose="020B0604020202020204"/>
              <a:buNone/>
              <a:defRPr sz="4000" b="0" i="0" u="none" strike="noStrike" cap="none">
                <a:solidFill>
                  <a:srgbClr val="F2F2F2"/>
                </a:solidFill>
                <a:latin typeface="Arial" panose="020B0604020202020204"/>
                <a:ea typeface="Arial" panose="020B0604020202020204"/>
                <a:cs typeface="Arial" panose="020B0604020202020204"/>
                <a:sym typeface="Arial" panose="020B0604020202020204"/>
              </a:defRPr>
            </a:lvl2pPr>
            <a:lvl3pPr marL="0" marR="0" lvl="2" indent="0" algn="l" rtl="0">
              <a:lnSpc>
                <a:spcPct val="100000"/>
              </a:lnSpc>
              <a:spcBef>
                <a:spcPts val="0"/>
              </a:spcBef>
              <a:spcAft>
                <a:spcPts val="0"/>
              </a:spcAft>
              <a:buClr>
                <a:srgbClr val="F2F2F2"/>
              </a:buClr>
              <a:buSzPts val="4000"/>
              <a:buFont typeface="Arial" panose="020B0604020202020204"/>
              <a:buNone/>
              <a:defRPr sz="4000" b="0" i="0" u="none" strike="noStrike" cap="none">
                <a:solidFill>
                  <a:srgbClr val="F2F2F2"/>
                </a:solidFill>
                <a:latin typeface="Arial" panose="020B0604020202020204"/>
                <a:ea typeface="Arial" panose="020B0604020202020204"/>
                <a:cs typeface="Arial" panose="020B0604020202020204"/>
                <a:sym typeface="Arial" panose="020B0604020202020204"/>
              </a:defRPr>
            </a:lvl3pPr>
            <a:lvl4pPr marL="0" marR="0" lvl="3" indent="0" algn="l" rtl="0">
              <a:lnSpc>
                <a:spcPct val="100000"/>
              </a:lnSpc>
              <a:spcBef>
                <a:spcPts val="0"/>
              </a:spcBef>
              <a:spcAft>
                <a:spcPts val="0"/>
              </a:spcAft>
              <a:buClr>
                <a:srgbClr val="F2F2F2"/>
              </a:buClr>
              <a:buSzPts val="4000"/>
              <a:buFont typeface="Arial" panose="020B0604020202020204"/>
              <a:buNone/>
              <a:defRPr sz="4000" b="0" i="0" u="none" strike="noStrike" cap="none">
                <a:solidFill>
                  <a:srgbClr val="F2F2F2"/>
                </a:solidFill>
                <a:latin typeface="Arial" panose="020B0604020202020204"/>
                <a:ea typeface="Arial" panose="020B0604020202020204"/>
                <a:cs typeface="Arial" panose="020B0604020202020204"/>
                <a:sym typeface="Arial" panose="020B0604020202020204"/>
              </a:defRPr>
            </a:lvl4pPr>
            <a:lvl5pPr marL="0" marR="0" lvl="4" indent="0" algn="l" rtl="0">
              <a:lnSpc>
                <a:spcPct val="100000"/>
              </a:lnSpc>
              <a:spcBef>
                <a:spcPts val="0"/>
              </a:spcBef>
              <a:spcAft>
                <a:spcPts val="0"/>
              </a:spcAft>
              <a:buClr>
                <a:srgbClr val="F2F2F2"/>
              </a:buClr>
              <a:buSzPts val="4000"/>
              <a:buFont typeface="Arial" panose="020B0604020202020204"/>
              <a:buNone/>
              <a:defRPr sz="4000" b="0" i="0" u="none" strike="noStrike" cap="none">
                <a:solidFill>
                  <a:srgbClr val="F2F2F2"/>
                </a:solidFill>
                <a:latin typeface="Arial" panose="020B0604020202020204"/>
                <a:ea typeface="Arial" panose="020B0604020202020204"/>
                <a:cs typeface="Arial" panose="020B0604020202020204"/>
                <a:sym typeface="Arial" panose="020B0604020202020204"/>
              </a:defRPr>
            </a:lvl5pPr>
            <a:lvl6pPr marL="0" marR="0" lvl="5" indent="0" algn="l" rtl="0">
              <a:lnSpc>
                <a:spcPct val="100000"/>
              </a:lnSpc>
              <a:spcBef>
                <a:spcPts val="0"/>
              </a:spcBef>
              <a:spcAft>
                <a:spcPts val="0"/>
              </a:spcAft>
              <a:buClr>
                <a:srgbClr val="F2F2F2"/>
              </a:buClr>
              <a:buSzPts val="4000"/>
              <a:buFont typeface="Arial" panose="020B0604020202020204"/>
              <a:buNone/>
              <a:defRPr sz="4000" b="0" i="0" u="none" strike="noStrike" cap="none">
                <a:solidFill>
                  <a:srgbClr val="F2F2F2"/>
                </a:solidFill>
                <a:latin typeface="Arial" panose="020B0604020202020204"/>
                <a:ea typeface="Arial" panose="020B0604020202020204"/>
                <a:cs typeface="Arial" panose="020B0604020202020204"/>
                <a:sym typeface="Arial" panose="020B0604020202020204"/>
              </a:defRPr>
            </a:lvl6pPr>
            <a:lvl7pPr marL="0" marR="0" lvl="6" indent="0" algn="l" rtl="0">
              <a:lnSpc>
                <a:spcPct val="100000"/>
              </a:lnSpc>
              <a:spcBef>
                <a:spcPts val="0"/>
              </a:spcBef>
              <a:spcAft>
                <a:spcPts val="0"/>
              </a:spcAft>
              <a:buClr>
                <a:srgbClr val="F2F2F2"/>
              </a:buClr>
              <a:buSzPts val="4000"/>
              <a:buFont typeface="Arial" panose="020B0604020202020204"/>
              <a:buNone/>
              <a:defRPr sz="4000" b="0" i="0" u="none" strike="noStrike" cap="none">
                <a:solidFill>
                  <a:srgbClr val="F2F2F2"/>
                </a:solidFill>
                <a:latin typeface="Arial" panose="020B0604020202020204"/>
                <a:ea typeface="Arial" panose="020B0604020202020204"/>
                <a:cs typeface="Arial" panose="020B0604020202020204"/>
                <a:sym typeface="Arial" panose="020B0604020202020204"/>
              </a:defRPr>
            </a:lvl7pPr>
            <a:lvl8pPr marL="0" marR="0" lvl="7" indent="0" algn="l" rtl="0">
              <a:lnSpc>
                <a:spcPct val="100000"/>
              </a:lnSpc>
              <a:spcBef>
                <a:spcPts val="0"/>
              </a:spcBef>
              <a:spcAft>
                <a:spcPts val="0"/>
              </a:spcAft>
              <a:buClr>
                <a:srgbClr val="F2F2F2"/>
              </a:buClr>
              <a:buSzPts val="4000"/>
              <a:buFont typeface="Arial" panose="020B0604020202020204"/>
              <a:buNone/>
              <a:defRPr sz="4000" b="0" i="0" u="none" strike="noStrike" cap="none">
                <a:solidFill>
                  <a:srgbClr val="F2F2F2"/>
                </a:solidFill>
                <a:latin typeface="Arial" panose="020B0604020202020204"/>
                <a:ea typeface="Arial" panose="020B0604020202020204"/>
                <a:cs typeface="Arial" panose="020B0604020202020204"/>
                <a:sym typeface="Arial" panose="020B0604020202020204"/>
              </a:defRPr>
            </a:lvl8pPr>
            <a:lvl9pPr marL="0" marR="0" lvl="8" indent="0" algn="l" rtl="0">
              <a:lnSpc>
                <a:spcPct val="100000"/>
              </a:lnSpc>
              <a:spcBef>
                <a:spcPts val="0"/>
              </a:spcBef>
              <a:spcAft>
                <a:spcPts val="0"/>
              </a:spcAft>
              <a:buClr>
                <a:srgbClr val="F2F2F2"/>
              </a:buClr>
              <a:buSzPts val="4000"/>
              <a:buFont typeface="Arial" panose="020B0604020202020204"/>
              <a:buNone/>
              <a:defRPr sz="4000" b="0" i="0" u="none" strike="noStrike" cap="none">
                <a:solidFill>
                  <a:srgbClr val="F2F2F2"/>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sz="11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rgbClr val="FFFFFF"/>
        </a:solidFill>
        <a:effectLst/>
      </p:bgPr>
    </p:bg>
    <p:spTree>
      <p:nvGrpSpPr>
        <p:cNvPr id="55" name="Shape 55"/>
        <p:cNvGrpSpPr/>
        <p:nvPr/>
      </p:nvGrpSpPr>
      <p:grpSpPr>
        <a:xfrm>
          <a:off x="0" y="0"/>
          <a:ext cx="0" cy="0"/>
          <a:chOff x="0" y="0"/>
          <a:chExt cx="0" cy="0"/>
        </a:xfrm>
      </p:grpSpPr>
      <p:sp>
        <p:nvSpPr>
          <p:cNvPr id="56" name="Google Shape;56;p14"/>
          <p:cNvSpPr txBox="1"/>
          <p:nvPr/>
        </p:nvSpPr>
        <p:spPr>
          <a:xfrm rot="-5400000">
            <a:off x="-822937" y="2481558"/>
            <a:ext cx="2313300" cy="180300"/>
          </a:xfrm>
          <a:prstGeom prst="rect">
            <a:avLst/>
          </a:prstGeom>
          <a:noFill/>
          <a:ln>
            <a:noFill/>
          </a:ln>
        </p:spPr>
        <p:txBody>
          <a:bodyPr spcFirstLastPara="1" wrap="square" lIns="34275" tIns="34275" rIns="34275" bIns="34275" anchor="t" anchorCtr="0">
            <a:noAutofit/>
          </a:bodyPr>
          <a:lstStyle/>
          <a:p>
            <a:pPr marL="0" marR="0" lvl="0" indent="0" algn="ctr" rtl="0">
              <a:lnSpc>
                <a:spcPct val="100000"/>
              </a:lnSpc>
              <a:spcBef>
                <a:spcPts val="0"/>
              </a:spcBef>
              <a:spcAft>
                <a:spcPts val="0"/>
              </a:spcAft>
              <a:buClr>
                <a:srgbClr val="BFBFBF"/>
              </a:buClr>
              <a:buSzPts val="800"/>
              <a:buFont typeface="Helvetica Neue Light" panose="020B0604020202020204"/>
              <a:buNone/>
            </a:pPr>
            <a:r>
              <a:rPr lang="en-US" sz="800" b="0" i="0" u="none" strike="noStrike" cap="none">
                <a:solidFill>
                  <a:srgbClr val="BFBFBF"/>
                </a:solidFill>
                <a:latin typeface="Helvetica Neue Light" panose="020B0604020202020204"/>
                <a:ea typeface="Helvetica Neue Light" panose="020B0604020202020204"/>
                <a:cs typeface="Helvetica Neue Light" panose="020B0604020202020204"/>
                <a:sym typeface="Helvetica Neue Light" panose="020B0604020202020204"/>
              </a:rPr>
              <a:t>WWW.TEKY.EDU.VN</a:t>
            </a: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7" name="Google Shape;57;p14"/>
          <p:cNvSpPr txBox="1"/>
          <p:nvPr>
            <p:ph type="sldNum" idx="12"/>
          </p:nvPr>
        </p:nvSpPr>
        <p:spPr>
          <a:xfrm flipH="1">
            <a:off x="8435170" y="198394"/>
            <a:ext cx="543900" cy="561300"/>
          </a:xfrm>
          <a:prstGeom prst="rect">
            <a:avLst/>
          </a:prstGeom>
          <a:noFill/>
          <a:ln>
            <a:noFill/>
          </a:ln>
        </p:spPr>
        <p:txBody>
          <a:bodyPr spcFirstLastPara="1" wrap="square" lIns="34275" tIns="34275" rIns="34275" bIns="34275" anchor="t" anchorCtr="0">
            <a:noAutofit/>
          </a:bodyPr>
          <a:lstStyle>
            <a:lvl1pPr marL="0" marR="0" lvl="0" indent="0" algn="ctr" rtl="0">
              <a:lnSpc>
                <a:spcPct val="100000"/>
              </a:lnSpc>
              <a:spcBef>
                <a:spcPts val="0"/>
              </a:spcBef>
              <a:spcAft>
                <a:spcPts val="0"/>
              </a:spcAft>
              <a:buClr>
                <a:srgbClr val="F2F2F2"/>
              </a:buClr>
              <a:buSzPts val="3300"/>
              <a:buFont typeface="Helvetica Neue Light" panose="020B0604020202020204"/>
              <a:buNone/>
              <a:defRPr sz="3300" b="0" i="0" u="none" strike="noStrike" cap="none">
                <a:solidFill>
                  <a:srgbClr val="F2F2F2"/>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marR="0" lvl="1" indent="0" algn="ctr" rtl="0">
              <a:lnSpc>
                <a:spcPct val="100000"/>
              </a:lnSpc>
              <a:spcBef>
                <a:spcPts val="0"/>
              </a:spcBef>
              <a:spcAft>
                <a:spcPts val="0"/>
              </a:spcAft>
              <a:buClr>
                <a:srgbClr val="F2F2F2"/>
              </a:buClr>
              <a:buSzPts val="3300"/>
              <a:buFont typeface="Helvetica Neue Light" panose="020B0604020202020204"/>
              <a:buNone/>
              <a:defRPr sz="3300" b="0" i="0" u="none" strike="noStrike" cap="none">
                <a:solidFill>
                  <a:srgbClr val="F2F2F2"/>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marR="0" lvl="2" indent="0" algn="ctr" rtl="0">
              <a:lnSpc>
                <a:spcPct val="100000"/>
              </a:lnSpc>
              <a:spcBef>
                <a:spcPts val="0"/>
              </a:spcBef>
              <a:spcAft>
                <a:spcPts val="0"/>
              </a:spcAft>
              <a:buClr>
                <a:srgbClr val="F2F2F2"/>
              </a:buClr>
              <a:buSzPts val="3300"/>
              <a:buFont typeface="Helvetica Neue Light" panose="020B0604020202020204"/>
              <a:buNone/>
              <a:defRPr sz="3300" b="0" i="0" u="none" strike="noStrike" cap="none">
                <a:solidFill>
                  <a:srgbClr val="F2F2F2"/>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marR="0" lvl="3" indent="0" algn="ctr" rtl="0">
              <a:lnSpc>
                <a:spcPct val="100000"/>
              </a:lnSpc>
              <a:spcBef>
                <a:spcPts val="0"/>
              </a:spcBef>
              <a:spcAft>
                <a:spcPts val="0"/>
              </a:spcAft>
              <a:buClr>
                <a:srgbClr val="F2F2F2"/>
              </a:buClr>
              <a:buSzPts val="3300"/>
              <a:buFont typeface="Helvetica Neue Light" panose="020B0604020202020204"/>
              <a:buNone/>
              <a:defRPr sz="3300" b="0" i="0" u="none" strike="noStrike" cap="none">
                <a:solidFill>
                  <a:srgbClr val="F2F2F2"/>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marR="0" lvl="4" indent="0" algn="ctr" rtl="0">
              <a:lnSpc>
                <a:spcPct val="100000"/>
              </a:lnSpc>
              <a:spcBef>
                <a:spcPts val="0"/>
              </a:spcBef>
              <a:spcAft>
                <a:spcPts val="0"/>
              </a:spcAft>
              <a:buClr>
                <a:srgbClr val="F2F2F2"/>
              </a:buClr>
              <a:buSzPts val="3300"/>
              <a:buFont typeface="Helvetica Neue Light" panose="020B0604020202020204"/>
              <a:buNone/>
              <a:defRPr sz="3300" b="0" i="0" u="none" strike="noStrike" cap="none">
                <a:solidFill>
                  <a:srgbClr val="F2F2F2"/>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marR="0" lvl="5" indent="0" algn="ctr" rtl="0">
              <a:lnSpc>
                <a:spcPct val="100000"/>
              </a:lnSpc>
              <a:spcBef>
                <a:spcPts val="0"/>
              </a:spcBef>
              <a:spcAft>
                <a:spcPts val="0"/>
              </a:spcAft>
              <a:buClr>
                <a:srgbClr val="F2F2F2"/>
              </a:buClr>
              <a:buSzPts val="3300"/>
              <a:buFont typeface="Helvetica Neue Light" panose="020B0604020202020204"/>
              <a:buNone/>
              <a:defRPr sz="3300" b="0" i="0" u="none" strike="noStrike" cap="none">
                <a:solidFill>
                  <a:srgbClr val="F2F2F2"/>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marR="0" lvl="6" indent="0" algn="ctr" rtl="0">
              <a:lnSpc>
                <a:spcPct val="100000"/>
              </a:lnSpc>
              <a:spcBef>
                <a:spcPts val="0"/>
              </a:spcBef>
              <a:spcAft>
                <a:spcPts val="0"/>
              </a:spcAft>
              <a:buClr>
                <a:srgbClr val="F2F2F2"/>
              </a:buClr>
              <a:buSzPts val="3300"/>
              <a:buFont typeface="Helvetica Neue Light" panose="020B0604020202020204"/>
              <a:buNone/>
              <a:defRPr sz="3300" b="0" i="0" u="none" strike="noStrike" cap="none">
                <a:solidFill>
                  <a:srgbClr val="F2F2F2"/>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marR="0" lvl="7" indent="0" algn="ctr" rtl="0">
              <a:lnSpc>
                <a:spcPct val="100000"/>
              </a:lnSpc>
              <a:spcBef>
                <a:spcPts val="0"/>
              </a:spcBef>
              <a:spcAft>
                <a:spcPts val="0"/>
              </a:spcAft>
              <a:buClr>
                <a:srgbClr val="F2F2F2"/>
              </a:buClr>
              <a:buSzPts val="3300"/>
              <a:buFont typeface="Helvetica Neue Light" panose="020B0604020202020204"/>
              <a:buNone/>
              <a:defRPr sz="3300" b="0" i="0" u="none" strike="noStrike" cap="none">
                <a:solidFill>
                  <a:srgbClr val="F2F2F2"/>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marR="0" lvl="8" indent="0" algn="ctr" rtl="0">
              <a:lnSpc>
                <a:spcPct val="100000"/>
              </a:lnSpc>
              <a:spcBef>
                <a:spcPts val="0"/>
              </a:spcBef>
              <a:spcAft>
                <a:spcPts val="0"/>
              </a:spcAft>
              <a:buClr>
                <a:srgbClr val="F2F2F2"/>
              </a:buClr>
              <a:buSzPts val="3300"/>
              <a:buFont typeface="Helvetica Neue Light" panose="020B0604020202020204"/>
              <a:buNone/>
              <a:defRPr sz="3300" b="0" i="0" u="none" strike="noStrike" cap="none">
                <a:solidFill>
                  <a:srgbClr val="F2F2F2"/>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r>
              <a:rPr lang="en-US"/>
              <a:t>1</a:t>
            </a:r>
            <a:endParaRPr sz="1000">
              <a:solidFill>
                <a:schemeClr val="dk2"/>
              </a:solidFill>
              <a:latin typeface="Arial" panose="020B0604020202020204"/>
              <a:ea typeface="Arial" panose="020B0604020202020204"/>
              <a:cs typeface="Arial" panose="020B0604020202020204"/>
              <a:sym typeface="Arial" panose="020B0604020202020204"/>
            </a:endParaRPr>
          </a:p>
        </p:txBody>
      </p:sp>
      <p:cxnSp>
        <p:nvCxnSpPr>
          <p:cNvPr id="58" name="Google Shape;58;p14"/>
          <p:cNvCxnSpPr/>
          <p:nvPr/>
        </p:nvCxnSpPr>
        <p:spPr>
          <a:xfrm>
            <a:off x="906997" y="649346"/>
            <a:ext cx="7330200" cy="0"/>
          </a:xfrm>
          <a:prstGeom prst="straightConnector1">
            <a:avLst/>
          </a:prstGeom>
          <a:noFill/>
          <a:ln w="9525" cap="flat" cmpd="sng">
            <a:solidFill>
              <a:srgbClr val="F2F2F2"/>
            </a:solidFill>
            <a:prstDash val="solid"/>
            <a:miter lim="8000"/>
            <a:headEnd type="none" w="sm" len="sm"/>
            <a:tailEnd type="none" w="sm" len="sm"/>
          </a:ln>
        </p:spPr>
      </p:cxnSp>
      <p:pic>
        <p:nvPicPr>
          <p:cNvPr id="59" name="Google Shape;59;p14" descr="Google Shape;339;p52"/>
          <p:cNvPicPr preferRelativeResize="0"/>
          <p:nvPr/>
        </p:nvPicPr>
        <p:blipFill rotWithShape="1">
          <a:blip r:embed="rId2"/>
          <a:srcRect/>
          <a:stretch>
            <a:fillRect/>
          </a:stretch>
        </p:blipFill>
        <p:spPr>
          <a:xfrm>
            <a:off x="874465" y="207267"/>
            <a:ext cx="937929" cy="322041"/>
          </a:xfrm>
          <a:prstGeom prst="rect">
            <a:avLst/>
          </a:prstGeom>
          <a:noFill/>
          <a:ln>
            <a:noFill/>
          </a:ln>
        </p:spPr>
      </p:pic>
      <p:grpSp>
        <p:nvGrpSpPr>
          <p:cNvPr id="60" name="Google Shape;60;p14"/>
          <p:cNvGrpSpPr/>
          <p:nvPr/>
        </p:nvGrpSpPr>
        <p:grpSpPr>
          <a:xfrm>
            <a:off x="6030258" y="301263"/>
            <a:ext cx="2234785" cy="195751"/>
            <a:chOff x="0" y="0"/>
            <a:chExt cx="2979713" cy="261001"/>
          </a:xfrm>
        </p:grpSpPr>
        <p:sp>
          <p:nvSpPr>
            <p:cNvPr id="61" name="Google Shape;61;p14"/>
            <p:cNvSpPr/>
            <p:nvPr/>
          </p:nvSpPr>
          <p:spPr>
            <a:xfrm>
              <a:off x="288113" y="1"/>
              <a:ext cx="2691600" cy="261000"/>
            </a:xfrm>
            <a:prstGeom prst="roundRect">
              <a:avLst>
                <a:gd name="adj" fmla="val 50000"/>
              </a:avLst>
            </a:prstGeom>
            <a:gradFill>
              <a:gsLst>
                <a:gs pos="0">
                  <a:srgbClr val="5DC2A7"/>
                </a:gs>
                <a:gs pos="100000">
                  <a:srgbClr val="EBEB45"/>
                </a:gs>
              </a:gsLst>
              <a:lin ang="2700006" scaled="0"/>
            </a:gradFill>
            <a:ln>
              <a:noFill/>
            </a:ln>
            <a:effectLst>
              <a:outerShdw blurRad="1270000" rotWithShape="0">
                <a:srgbClr val="BFBFBF">
                  <a:alpha val="4000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Calibri" panose="020F0502020204030204"/>
                <a:buNone/>
              </a:pPr>
              <a:r>
                <a:rPr lang="en-US" sz="1400" b="0" i="0" u="none" strike="noStrike" cap="none">
                  <a:solidFill>
                    <a:srgbClr val="000000"/>
                  </a:solidFill>
                  <a:latin typeface="Calibri" panose="020F0502020204030204"/>
                  <a:ea typeface="Calibri" panose="020F0502020204030204"/>
                  <a:cs typeface="Calibri" panose="020F0502020204030204"/>
                  <a:sym typeface="Calibri" panose="020F0502020204030204"/>
                </a:rPr>
                <a:t>Báo Cáo Cuối Khóa</a:t>
              </a: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 name="Google Shape;62;p14"/>
            <p:cNvSpPr/>
            <p:nvPr/>
          </p:nvSpPr>
          <p:spPr>
            <a:xfrm>
              <a:off x="0" y="0"/>
              <a:ext cx="261000" cy="261000"/>
            </a:xfrm>
            <a:prstGeom prst="ellipse">
              <a:avLst/>
            </a:prstGeom>
            <a:solidFill>
              <a:srgbClr val="5DC2A7"/>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Helvetica Neue" panose="020B060402020202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3" name="Google Shape;63;p14"/>
          <p:cNvSpPr txBox="1"/>
          <p:nvPr/>
        </p:nvSpPr>
        <p:spPr>
          <a:xfrm>
            <a:off x="470744" y="4690577"/>
            <a:ext cx="1745400" cy="183000"/>
          </a:xfrm>
          <a:prstGeom prst="rect">
            <a:avLst/>
          </a:prstGeom>
          <a:noFill/>
          <a:ln>
            <a:noFill/>
          </a:ln>
        </p:spPr>
        <p:txBody>
          <a:bodyPr spcFirstLastPara="1" wrap="square" lIns="34275" tIns="34275" rIns="34275" bIns="34275" anchor="ctr" anchorCtr="0">
            <a:noAutofit/>
          </a:bodyPr>
          <a:lstStyle/>
          <a:p>
            <a:pPr marL="0" marR="0" lvl="0" indent="0" algn="l" rtl="0">
              <a:lnSpc>
                <a:spcPct val="115000"/>
              </a:lnSpc>
              <a:spcBef>
                <a:spcPts val="0"/>
              </a:spcBef>
              <a:spcAft>
                <a:spcPts val="0"/>
              </a:spcAft>
              <a:buClr>
                <a:srgbClr val="A7A7A7"/>
              </a:buClr>
              <a:buSzPts val="700"/>
              <a:buFont typeface="Helvetica Neue" panose="020B0604020202020204"/>
              <a:buNone/>
            </a:pPr>
            <a:r>
              <a:rPr lang="en-US" sz="700" b="0" i="0" u="none" strike="noStrike" cap="none">
                <a:solidFill>
                  <a:srgbClr val="A7A7A7"/>
                </a:solidFill>
                <a:latin typeface="Helvetica Neue" panose="020B0604020202020204"/>
                <a:ea typeface="Helvetica Neue" panose="020B0604020202020204"/>
                <a:cs typeface="Helvetica Neue" panose="020B0604020202020204"/>
                <a:sym typeface="Helvetica Neue" panose="020B0604020202020204"/>
              </a:rPr>
              <a:t>BẢN QUYỀN TÁC GIẢ </a:t>
            </a:r>
            <a:endParaRPr sz="700" b="0" i="0" u="none" strike="noStrike" cap="none">
              <a:solidFill>
                <a:srgbClr val="A7A7A7"/>
              </a:solidFill>
              <a:latin typeface="Helvetica Neue" panose="020B0604020202020204"/>
              <a:ea typeface="Helvetica Neue" panose="020B0604020202020204"/>
              <a:cs typeface="Helvetica Neue" panose="020B0604020202020204"/>
              <a:sym typeface="Helvetica Neue" panose="020B0604020202020204"/>
            </a:endParaRPr>
          </a:p>
          <a:p>
            <a:pPr marL="0" marR="0" lvl="0" indent="0" algn="l" rtl="0">
              <a:lnSpc>
                <a:spcPct val="115000"/>
              </a:lnSpc>
              <a:spcBef>
                <a:spcPts val="0"/>
              </a:spcBef>
              <a:spcAft>
                <a:spcPts val="0"/>
              </a:spcAft>
              <a:buClr>
                <a:srgbClr val="A7A7A7"/>
              </a:buClr>
              <a:buSzPts val="700"/>
              <a:buFont typeface="Helvetica Neue" panose="020B0604020202020204"/>
              <a:buNone/>
            </a:pPr>
            <a:r>
              <a:rPr lang="en-US" sz="700" b="0" i="0" u="none" strike="noStrike" cap="none">
                <a:solidFill>
                  <a:srgbClr val="A7A7A7"/>
                </a:solidFill>
                <a:latin typeface="Helvetica Neue" panose="020B0604020202020204"/>
                <a:ea typeface="Helvetica Neue" panose="020B0604020202020204"/>
                <a:cs typeface="Helvetica Neue" panose="020B0604020202020204"/>
                <a:sym typeface="Helvetica Neue" panose="020B0604020202020204"/>
              </a:rPr>
              <a:t>THUỘC VỀ HỌC VIỆN TEKY</a:t>
            </a: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_Title Slide 1">
  <p:cSld name="TITLE_AND_BODY_2">
    <p:spTree>
      <p:nvGrpSpPr>
        <p:cNvPr id="64" name="Shape 64"/>
        <p:cNvGrpSpPr/>
        <p:nvPr/>
      </p:nvGrpSpPr>
      <p:grpSpPr>
        <a:xfrm>
          <a:off x="0" y="0"/>
          <a:ext cx="0" cy="0"/>
          <a:chOff x="0" y="0"/>
          <a:chExt cx="0" cy="0"/>
        </a:xfrm>
      </p:grpSpPr>
      <p:sp>
        <p:nvSpPr>
          <p:cNvPr id="65" name="Google Shape;65;p15"/>
          <p:cNvSpPr txBox="1"/>
          <p:nvPr/>
        </p:nvSpPr>
        <p:spPr>
          <a:xfrm rot="-5400000">
            <a:off x="-297853" y="4013055"/>
            <a:ext cx="1623900" cy="184500"/>
          </a:xfrm>
          <a:prstGeom prst="rect">
            <a:avLst/>
          </a:prstGeom>
          <a:noFill/>
          <a:ln>
            <a:noFill/>
          </a:ln>
        </p:spPr>
        <p:txBody>
          <a:bodyPr spcFirstLastPara="1" wrap="square" lIns="31425" tIns="31425" rIns="31425" bIns="31425" anchor="ctr" anchorCtr="0">
            <a:noAutofit/>
          </a:bodyPr>
          <a:lstStyle/>
          <a:p>
            <a:pPr marL="0" marR="0" lvl="0" indent="0" algn="ctr" rtl="0">
              <a:lnSpc>
                <a:spcPct val="100000"/>
              </a:lnSpc>
              <a:spcBef>
                <a:spcPts val="0"/>
              </a:spcBef>
              <a:spcAft>
                <a:spcPts val="0"/>
              </a:spcAft>
              <a:buClr>
                <a:srgbClr val="BFBFBF"/>
              </a:buClr>
              <a:buSzPts val="700"/>
              <a:buFont typeface="Montserrat Medium"/>
              <a:buNone/>
            </a:pPr>
            <a:r>
              <a:rPr lang="en-US" sz="700" b="0" i="0" u="none" strike="noStrike" cap="none">
                <a:solidFill>
                  <a:srgbClr val="BFBFBF"/>
                </a:solidFill>
                <a:latin typeface="Montserrat Light"/>
                <a:ea typeface="Montserrat Light"/>
                <a:cs typeface="Montserrat Light"/>
                <a:sym typeface="Montserrat Light"/>
              </a:rPr>
              <a:t>W  W  W  .  T  E  K  Y .  E  D    . V  N</a:t>
            </a:r>
            <a:endParaRPr sz="900" b="0" i="0" u="none" strike="noStrike" cap="none">
              <a:solidFill>
                <a:srgbClr val="000000"/>
              </a:solidFill>
              <a:latin typeface="Montserrat Light"/>
              <a:ea typeface="Montserrat Light"/>
              <a:cs typeface="Montserrat Light"/>
              <a:sym typeface="Montserrat Light"/>
            </a:endParaRPr>
          </a:p>
        </p:txBody>
      </p:sp>
      <p:sp>
        <p:nvSpPr>
          <p:cNvPr id="66" name="Google Shape;66;p15"/>
          <p:cNvSpPr txBox="1"/>
          <p:nvPr/>
        </p:nvSpPr>
        <p:spPr>
          <a:xfrm>
            <a:off x="364127" y="4903523"/>
            <a:ext cx="4760700" cy="121800"/>
          </a:xfrm>
          <a:prstGeom prst="rect">
            <a:avLst/>
          </a:prstGeom>
          <a:noFill/>
          <a:ln>
            <a:noFill/>
          </a:ln>
        </p:spPr>
        <p:txBody>
          <a:bodyPr spcFirstLastPara="1" wrap="square" lIns="29450" tIns="29450" rIns="29450" bIns="29450" anchor="ctr" anchorCtr="0">
            <a:noAutofit/>
          </a:bodyPr>
          <a:lstStyle/>
          <a:p>
            <a:pPr marL="0" marR="0" lvl="0" indent="0" algn="l" rtl="0">
              <a:lnSpc>
                <a:spcPct val="100000"/>
              </a:lnSpc>
              <a:spcBef>
                <a:spcPts val="0"/>
              </a:spcBef>
              <a:spcAft>
                <a:spcPts val="0"/>
              </a:spcAft>
              <a:buClr>
                <a:srgbClr val="000000"/>
              </a:buClr>
              <a:buSzPts val="600"/>
              <a:buFont typeface="Montserrat"/>
              <a:buNone/>
            </a:pPr>
            <a:r>
              <a:rPr lang="en-US" sz="600" b="1" i="0" u="none" strike="noStrike" cap="none">
                <a:solidFill>
                  <a:srgbClr val="000000"/>
                </a:solidFill>
                <a:latin typeface="Montserrat"/>
                <a:ea typeface="Montserrat"/>
                <a:cs typeface="Montserrat"/>
                <a:sym typeface="Montserrat"/>
              </a:rPr>
              <a:t>BẢN QUYỀN</a:t>
            </a:r>
            <a:r>
              <a:rPr lang="en-US" sz="600" b="0" i="0" u="none" strike="noStrike" cap="none">
                <a:solidFill>
                  <a:srgbClr val="000000"/>
                </a:solidFill>
                <a:latin typeface="Montserrat Medium"/>
                <a:ea typeface="Montserrat Medium"/>
                <a:cs typeface="Montserrat Medium"/>
                <a:sym typeface="Montserrat Medium"/>
              </a:rPr>
              <a:t> </a:t>
            </a:r>
            <a:r>
              <a:rPr lang="en-US" sz="600" b="0" i="0" u="none" strike="noStrike" cap="none">
                <a:solidFill>
                  <a:srgbClr val="A7A7A7"/>
                </a:solidFill>
                <a:latin typeface="Montserrat Medium"/>
                <a:ea typeface="Montserrat Medium"/>
                <a:cs typeface="Montserrat Medium"/>
                <a:sym typeface="Montserrat Medium"/>
              </a:rPr>
              <a:t>TÁC GIẢ THUỘC VỀ HỌC VIỆN TEKY</a:t>
            </a:r>
            <a:endParaRPr sz="9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67" name="Google Shape;67;p15" descr="Google Shape;339;p52"/>
          <p:cNvPicPr preferRelativeResize="0"/>
          <p:nvPr/>
        </p:nvPicPr>
        <p:blipFill rotWithShape="1">
          <a:blip r:embed="rId2"/>
          <a:srcRect/>
          <a:stretch>
            <a:fillRect/>
          </a:stretch>
        </p:blipFill>
        <p:spPr>
          <a:xfrm>
            <a:off x="364127" y="3084213"/>
            <a:ext cx="659481" cy="226436"/>
          </a:xfrm>
          <a:prstGeom prst="rect">
            <a:avLst/>
          </a:prstGeom>
          <a:noFill/>
          <a:ln>
            <a:noFill/>
          </a:ln>
        </p:spPr>
      </p:pic>
      <p:sp>
        <p:nvSpPr>
          <p:cNvPr id="68" name="Google Shape;68;p15"/>
          <p:cNvSpPr txBox="1"/>
          <p:nvPr>
            <p:ph type="sldNum" idx="12"/>
          </p:nvPr>
        </p:nvSpPr>
        <p:spPr>
          <a:xfrm flipH="1">
            <a:off x="8013698" y="791733"/>
            <a:ext cx="693300" cy="546900"/>
          </a:xfrm>
          <a:prstGeom prst="rect">
            <a:avLst/>
          </a:prstGeom>
          <a:noFill/>
          <a:ln>
            <a:noFill/>
          </a:ln>
        </p:spPr>
        <p:txBody>
          <a:bodyPr spcFirstLastPara="1" wrap="square" lIns="31425" tIns="31425" rIns="31425" bIns="31425" anchor="t" anchorCtr="0">
            <a:noAutofit/>
          </a:bodyPr>
          <a:lstStyle>
            <a:lvl1pPr marL="0" marR="0" lvl="0" indent="0" algn="l" rtl="0">
              <a:lnSpc>
                <a:spcPct val="100000"/>
              </a:lnSpc>
              <a:spcBef>
                <a:spcPts val="0"/>
              </a:spcBef>
              <a:spcAft>
                <a:spcPts val="0"/>
              </a:spcAft>
              <a:buClr>
                <a:srgbClr val="F2F2F2"/>
              </a:buClr>
              <a:buSzPts val="4000"/>
              <a:buFont typeface="Arial" panose="020B0604020202020204"/>
              <a:buNone/>
              <a:defRPr sz="4000" b="0" i="0" u="none" strike="noStrike" cap="none">
                <a:solidFill>
                  <a:srgbClr val="F2F2F2"/>
                </a:solidFill>
                <a:latin typeface="Arial" panose="020B0604020202020204"/>
                <a:ea typeface="Arial" panose="020B0604020202020204"/>
                <a:cs typeface="Arial" panose="020B0604020202020204"/>
                <a:sym typeface="Arial" panose="020B0604020202020204"/>
              </a:defRPr>
            </a:lvl1pPr>
            <a:lvl2pPr marL="0" marR="0" lvl="1" indent="0" algn="l" rtl="0">
              <a:lnSpc>
                <a:spcPct val="100000"/>
              </a:lnSpc>
              <a:spcBef>
                <a:spcPts val="0"/>
              </a:spcBef>
              <a:spcAft>
                <a:spcPts val="0"/>
              </a:spcAft>
              <a:buClr>
                <a:srgbClr val="F2F2F2"/>
              </a:buClr>
              <a:buSzPts val="4000"/>
              <a:buFont typeface="Arial" panose="020B0604020202020204"/>
              <a:buNone/>
              <a:defRPr sz="4000" b="0" i="0" u="none" strike="noStrike" cap="none">
                <a:solidFill>
                  <a:srgbClr val="F2F2F2"/>
                </a:solidFill>
                <a:latin typeface="Arial" panose="020B0604020202020204"/>
                <a:ea typeface="Arial" panose="020B0604020202020204"/>
                <a:cs typeface="Arial" panose="020B0604020202020204"/>
                <a:sym typeface="Arial" panose="020B0604020202020204"/>
              </a:defRPr>
            </a:lvl2pPr>
            <a:lvl3pPr marL="0" marR="0" lvl="2" indent="0" algn="l" rtl="0">
              <a:lnSpc>
                <a:spcPct val="100000"/>
              </a:lnSpc>
              <a:spcBef>
                <a:spcPts val="0"/>
              </a:spcBef>
              <a:spcAft>
                <a:spcPts val="0"/>
              </a:spcAft>
              <a:buClr>
                <a:srgbClr val="F2F2F2"/>
              </a:buClr>
              <a:buSzPts val="4000"/>
              <a:buFont typeface="Arial" panose="020B0604020202020204"/>
              <a:buNone/>
              <a:defRPr sz="4000" b="0" i="0" u="none" strike="noStrike" cap="none">
                <a:solidFill>
                  <a:srgbClr val="F2F2F2"/>
                </a:solidFill>
                <a:latin typeface="Arial" panose="020B0604020202020204"/>
                <a:ea typeface="Arial" panose="020B0604020202020204"/>
                <a:cs typeface="Arial" panose="020B0604020202020204"/>
                <a:sym typeface="Arial" panose="020B0604020202020204"/>
              </a:defRPr>
            </a:lvl3pPr>
            <a:lvl4pPr marL="0" marR="0" lvl="3" indent="0" algn="l" rtl="0">
              <a:lnSpc>
                <a:spcPct val="100000"/>
              </a:lnSpc>
              <a:spcBef>
                <a:spcPts val="0"/>
              </a:spcBef>
              <a:spcAft>
                <a:spcPts val="0"/>
              </a:spcAft>
              <a:buClr>
                <a:srgbClr val="F2F2F2"/>
              </a:buClr>
              <a:buSzPts val="4000"/>
              <a:buFont typeface="Arial" panose="020B0604020202020204"/>
              <a:buNone/>
              <a:defRPr sz="4000" b="0" i="0" u="none" strike="noStrike" cap="none">
                <a:solidFill>
                  <a:srgbClr val="F2F2F2"/>
                </a:solidFill>
                <a:latin typeface="Arial" panose="020B0604020202020204"/>
                <a:ea typeface="Arial" panose="020B0604020202020204"/>
                <a:cs typeface="Arial" panose="020B0604020202020204"/>
                <a:sym typeface="Arial" panose="020B0604020202020204"/>
              </a:defRPr>
            </a:lvl4pPr>
            <a:lvl5pPr marL="0" marR="0" lvl="4" indent="0" algn="l" rtl="0">
              <a:lnSpc>
                <a:spcPct val="100000"/>
              </a:lnSpc>
              <a:spcBef>
                <a:spcPts val="0"/>
              </a:spcBef>
              <a:spcAft>
                <a:spcPts val="0"/>
              </a:spcAft>
              <a:buClr>
                <a:srgbClr val="F2F2F2"/>
              </a:buClr>
              <a:buSzPts val="4000"/>
              <a:buFont typeface="Arial" panose="020B0604020202020204"/>
              <a:buNone/>
              <a:defRPr sz="4000" b="0" i="0" u="none" strike="noStrike" cap="none">
                <a:solidFill>
                  <a:srgbClr val="F2F2F2"/>
                </a:solidFill>
                <a:latin typeface="Arial" panose="020B0604020202020204"/>
                <a:ea typeface="Arial" panose="020B0604020202020204"/>
                <a:cs typeface="Arial" panose="020B0604020202020204"/>
                <a:sym typeface="Arial" panose="020B0604020202020204"/>
              </a:defRPr>
            </a:lvl5pPr>
            <a:lvl6pPr marL="0" marR="0" lvl="5" indent="0" algn="l" rtl="0">
              <a:lnSpc>
                <a:spcPct val="100000"/>
              </a:lnSpc>
              <a:spcBef>
                <a:spcPts val="0"/>
              </a:spcBef>
              <a:spcAft>
                <a:spcPts val="0"/>
              </a:spcAft>
              <a:buClr>
                <a:srgbClr val="F2F2F2"/>
              </a:buClr>
              <a:buSzPts val="4000"/>
              <a:buFont typeface="Arial" panose="020B0604020202020204"/>
              <a:buNone/>
              <a:defRPr sz="4000" b="0" i="0" u="none" strike="noStrike" cap="none">
                <a:solidFill>
                  <a:srgbClr val="F2F2F2"/>
                </a:solidFill>
                <a:latin typeface="Arial" panose="020B0604020202020204"/>
                <a:ea typeface="Arial" panose="020B0604020202020204"/>
                <a:cs typeface="Arial" panose="020B0604020202020204"/>
                <a:sym typeface="Arial" panose="020B0604020202020204"/>
              </a:defRPr>
            </a:lvl6pPr>
            <a:lvl7pPr marL="0" marR="0" lvl="6" indent="0" algn="l" rtl="0">
              <a:lnSpc>
                <a:spcPct val="100000"/>
              </a:lnSpc>
              <a:spcBef>
                <a:spcPts val="0"/>
              </a:spcBef>
              <a:spcAft>
                <a:spcPts val="0"/>
              </a:spcAft>
              <a:buClr>
                <a:srgbClr val="F2F2F2"/>
              </a:buClr>
              <a:buSzPts val="4000"/>
              <a:buFont typeface="Arial" panose="020B0604020202020204"/>
              <a:buNone/>
              <a:defRPr sz="4000" b="0" i="0" u="none" strike="noStrike" cap="none">
                <a:solidFill>
                  <a:srgbClr val="F2F2F2"/>
                </a:solidFill>
                <a:latin typeface="Arial" panose="020B0604020202020204"/>
                <a:ea typeface="Arial" panose="020B0604020202020204"/>
                <a:cs typeface="Arial" panose="020B0604020202020204"/>
                <a:sym typeface="Arial" panose="020B0604020202020204"/>
              </a:defRPr>
            </a:lvl7pPr>
            <a:lvl8pPr marL="0" marR="0" lvl="7" indent="0" algn="l" rtl="0">
              <a:lnSpc>
                <a:spcPct val="100000"/>
              </a:lnSpc>
              <a:spcBef>
                <a:spcPts val="0"/>
              </a:spcBef>
              <a:spcAft>
                <a:spcPts val="0"/>
              </a:spcAft>
              <a:buClr>
                <a:srgbClr val="F2F2F2"/>
              </a:buClr>
              <a:buSzPts val="4000"/>
              <a:buFont typeface="Arial" panose="020B0604020202020204"/>
              <a:buNone/>
              <a:defRPr sz="4000" b="0" i="0" u="none" strike="noStrike" cap="none">
                <a:solidFill>
                  <a:srgbClr val="F2F2F2"/>
                </a:solidFill>
                <a:latin typeface="Arial" panose="020B0604020202020204"/>
                <a:ea typeface="Arial" panose="020B0604020202020204"/>
                <a:cs typeface="Arial" panose="020B0604020202020204"/>
                <a:sym typeface="Arial" panose="020B0604020202020204"/>
              </a:defRPr>
            </a:lvl8pPr>
            <a:lvl9pPr marL="0" marR="0" lvl="8" indent="0" algn="l" rtl="0">
              <a:lnSpc>
                <a:spcPct val="100000"/>
              </a:lnSpc>
              <a:spcBef>
                <a:spcPts val="0"/>
              </a:spcBef>
              <a:spcAft>
                <a:spcPts val="0"/>
              </a:spcAft>
              <a:buClr>
                <a:srgbClr val="F2F2F2"/>
              </a:buClr>
              <a:buSzPts val="4000"/>
              <a:buFont typeface="Arial" panose="020B0604020202020204"/>
              <a:buNone/>
              <a:defRPr sz="4000" b="0" i="0" u="none" strike="noStrike" cap="none">
                <a:solidFill>
                  <a:srgbClr val="F2F2F2"/>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sz="1100">
              <a:solidFill>
                <a:srgbClr val="000000"/>
              </a:solidFill>
              <a:latin typeface="Helvetica Neue Light" panose="020B0604020202020204"/>
              <a:ea typeface="Helvetica Neue Light" panose="020B0604020202020204"/>
              <a:cs typeface="Helvetica Neue Light" panose="020B0604020202020204"/>
              <a:sym typeface="Helvetica Neue Light" panose="020B060402020202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mp; Subtitle">
  <p:cSld name="Title &amp; Subtitle">
    <p:spTree>
      <p:nvGrpSpPr>
        <p:cNvPr id="69" name="Shape 69"/>
        <p:cNvGrpSpPr/>
        <p:nvPr/>
      </p:nvGrpSpPr>
      <p:grpSpPr>
        <a:xfrm>
          <a:off x="0" y="0"/>
          <a:ext cx="0" cy="0"/>
          <a:chOff x="0" y="0"/>
          <a:chExt cx="0" cy="0"/>
        </a:xfrm>
      </p:grpSpPr>
      <p:sp>
        <p:nvSpPr>
          <p:cNvPr id="70" name="Google Shape;70;p16"/>
          <p:cNvSpPr txBox="1"/>
          <p:nvPr>
            <p:ph type="title"/>
          </p:nvPr>
        </p:nvSpPr>
        <p:spPr>
          <a:xfrm>
            <a:off x="790277" y="1187271"/>
            <a:ext cx="7358100" cy="1741200"/>
          </a:xfrm>
          <a:prstGeom prst="rect">
            <a:avLst/>
          </a:prstGeom>
          <a:noFill/>
          <a:ln>
            <a:noFill/>
          </a:ln>
        </p:spPr>
        <p:txBody>
          <a:bodyPr spcFirstLastPara="1" wrap="square" lIns="32750" tIns="32750" rIns="32750" bIns="32750" anchor="b" anchorCtr="0">
            <a:noAutofit/>
          </a:bodyPr>
          <a:lstStyle>
            <a:lvl1pPr lvl="0" algn="ctr" rtl="0">
              <a:lnSpc>
                <a:spcPct val="100000"/>
              </a:lnSpc>
              <a:spcBef>
                <a:spcPts val="0"/>
              </a:spcBef>
              <a:spcAft>
                <a:spcPts val="0"/>
              </a:spcAft>
              <a:buClr>
                <a:srgbClr val="000000"/>
              </a:buClr>
              <a:buSzPts val="1100"/>
              <a:buNone/>
              <a:defRPr/>
            </a:lvl1pPr>
            <a:lvl2pPr lvl="1" algn="ctr" rtl="0">
              <a:lnSpc>
                <a:spcPct val="100000"/>
              </a:lnSpc>
              <a:spcBef>
                <a:spcPts val="0"/>
              </a:spcBef>
              <a:spcAft>
                <a:spcPts val="0"/>
              </a:spcAft>
              <a:buClr>
                <a:srgbClr val="000000"/>
              </a:buClr>
              <a:buSzPts val="1100"/>
              <a:buNone/>
              <a:defRPr/>
            </a:lvl2pPr>
            <a:lvl3pPr lvl="2" algn="ctr" rtl="0">
              <a:lnSpc>
                <a:spcPct val="100000"/>
              </a:lnSpc>
              <a:spcBef>
                <a:spcPts val="0"/>
              </a:spcBef>
              <a:spcAft>
                <a:spcPts val="0"/>
              </a:spcAft>
              <a:buClr>
                <a:srgbClr val="000000"/>
              </a:buClr>
              <a:buSzPts val="1100"/>
              <a:buNone/>
              <a:defRPr/>
            </a:lvl3pPr>
            <a:lvl4pPr lvl="3" algn="ctr" rtl="0">
              <a:lnSpc>
                <a:spcPct val="100000"/>
              </a:lnSpc>
              <a:spcBef>
                <a:spcPts val="0"/>
              </a:spcBef>
              <a:spcAft>
                <a:spcPts val="0"/>
              </a:spcAft>
              <a:buClr>
                <a:srgbClr val="000000"/>
              </a:buClr>
              <a:buSzPts val="1100"/>
              <a:buNone/>
              <a:defRPr/>
            </a:lvl4pPr>
            <a:lvl5pPr lvl="4" algn="ctr" rtl="0">
              <a:lnSpc>
                <a:spcPct val="100000"/>
              </a:lnSpc>
              <a:spcBef>
                <a:spcPts val="0"/>
              </a:spcBef>
              <a:spcAft>
                <a:spcPts val="0"/>
              </a:spcAft>
              <a:buClr>
                <a:srgbClr val="000000"/>
              </a:buClr>
              <a:buSzPts val="1100"/>
              <a:buNone/>
              <a:defRPr/>
            </a:lvl5pPr>
            <a:lvl6pPr lvl="5" algn="ctr" rtl="0">
              <a:lnSpc>
                <a:spcPct val="100000"/>
              </a:lnSpc>
              <a:spcBef>
                <a:spcPts val="0"/>
              </a:spcBef>
              <a:spcAft>
                <a:spcPts val="0"/>
              </a:spcAft>
              <a:buClr>
                <a:srgbClr val="000000"/>
              </a:buClr>
              <a:buSzPts val="1100"/>
              <a:buNone/>
              <a:defRPr/>
            </a:lvl6pPr>
            <a:lvl7pPr lvl="6" algn="ctr" rtl="0">
              <a:lnSpc>
                <a:spcPct val="100000"/>
              </a:lnSpc>
              <a:spcBef>
                <a:spcPts val="0"/>
              </a:spcBef>
              <a:spcAft>
                <a:spcPts val="0"/>
              </a:spcAft>
              <a:buClr>
                <a:srgbClr val="000000"/>
              </a:buClr>
              <a:buSzPts val="1100"/>
              <a:buNone/>
              <a:defRPr/>
            </a:lvl7pPr>
            <a:lvl8pPr lvl="7" algn="ctr" rtl="0">
              <a:lnSpc>
                <a:spcPct val="100000"/>
              </a:lnSpc>
              <a:spcBef>
                <a:spcPts val="0"/>
              </a:spcBef>
              <a:spcAft>
                <a:spcPts val="0"/>
              </a:spcAft>
              <a:buClr>
                <a:srgbClr val="000000"/>
              </a:buClr>
              <a:buSzPts val="1100"/>
              <a:buNone/>
              <a:defRPr/>
            </a:lvl8pPr>
            <a:lvl9pPr lvl="8" algn="ctr" rtl="0">
              <a:lnSpc>
                <a:spcPct val="100000"/>
              </a:lnSpc>
              <a:spcBef>
                <a:spcPts val="0"/>
              </a:spcBef>
              <a:spcAft>
                <a:spcPts val="0"/>
              </a:spcAft>
              <a:buClr>
                <a:srgbClr val="000000"/>
              </a:buClr>
              <a:buSzPts val="1100"/>
              <a:buNone/>
              <a:defRPr/>
            </a:lvl9pPr>
          </a:lstStyle>
          <a:p/>
        </p:txBody>
      </p:sp>
      <p:sp>
        <p:nvSpPr>
          <p:cNvPr id="71" name="Google Shape;71;p16"/>
          <p:cNvSpPr txBox="1"/>
          <p:nvPr>
            <p:ph type="body" idx="1"/>
          </p:nvPr>
        </p:nvSpPr>
        <p:spPr>
          <a:xfrm>
            <a:off x="892969" y="2948652"/>
            <a:ext cx="7358100" cy="859800"/>
          </a:xfrm>
          <a:prstGeom prst="rect">
            <a:avLst/>
          </a:prstGeom>
          <a:noFill/>
          <a:ln>
            <a:noFill/>
          </a:ln>
        </p:spPr>
        <p:txBody>
          <a:bodyPr spcFirstLastPara="1" wrap="square" lIns="32750" tIns="32750" rIns="32750" bIns="32750" anchor="t" anchorCtr="0">
            <a:noAutofit/>
          </a:bodyPr>
          <a:lstStyle>
            <a:lvl1pPr marL="457200" lvl="0" indent="-228600" algn="ctr" rtl="0">
              <a:lnSpc>
                <a:spcPct val="100000"/>
              </a:lnSpc>
              <a:spcBef>
                <a:spcPts val="0"/>
              </a:spcBef>
              <a:spcAft>
                <a:spcPts val="0"/>
              </a:spcAft>
              <a:buClr>
                <a:srgbClr val="000000"/>
              </a:buClr>
              <a:buSzPts val="2200"/>
              <a:buFont typeface="Montserrat"/>
              <a:buNone/>
              <a:defRPr sz="2200" b="1" cap="none">
                <a:latin typeface="Montserrat"/>
                <a:ea typeface="Montserrat"/>
                <a:cs typeface="Montserrat"/>
                <a:sym typeface="Montserrat"/>
              </a:defRPr>
            </a:lvl1pPr>
            <a:lvl2pPr marL="914400" lvl="1" indent="-228600" algn="ctr" rtl="0">
              <a:lnSpc>
                <a:spcPct val="100000"/>
              </a:lnSpc>
              <a:spcBef>
                <a:spcPts val="0"/>
              </a:spcBef>
              <a:spcAft>
                <a:spcPts val="0"/>
              </a:spcAft>
              <a:buClr>
                <a:srgbClr val="000000"/>
              </a:buClr>
              <a:buSzPts val="2200"/>
              <a:buFont typeface="Montserrat"/>
              <a:buNone/>
              <a:defRPr sz="2200" b="1" cap="none">
                <a:latin typeface="Montserrat"/>
                <a:ea typeface="Montserrat"/>
                <a:cs typeface="Montserrat"/>
                <a:sym typeface="Montserrat"/>
              </a:defRPr>
            </a:lvl2pPr>
            <a:lvl3pPr marL="1371600" lvl="2" indent="-228600" algn="ctr" rtl="0">
              <a:lnSpc>
                <a:spcPct val="100000"/>
              </a:lnSpc>
              <a:spcBef>
                <a:spcPts val="0"/>
              </a:spcBef>
              <a:spcAft>
                <a:spcPts val="0"/>
              </a:spcAft>
              <a:buClr>
                <a:srgbClr val="000000"/>
              </a:buClr>
              <a:buSzPts val="2200"/>
              <a:buFont typeface="Montserrat"/>
              <a:buNone/>
              <a:defRPr sz="2200" b="1" cap="none">
                <a:latin typeface="Montserrat"/>
                <a:ea typeface="Montserrat"/>
                <a:cs typeface="Montserrat"/>
                <a:sym typeface="Montserrat"/>
              </a:defRPr>
            </a:lvl3pPr>
            <a:lvl4pPr marL="1828800" lvl="3" indent="-228600" algn="ctr" rtl="0">
              <a:lnSpc>
                <a:spcPct val="100000"/>
              </a:lnSpc>
              <a:spcBef>
                <a:spcPts val="0"/>
              </a:spcBef>
              <a:spcAft>
                <a:spcPts val="0"/>
              </a:spcAft>
              <a:buClr>
                <a:srgbClr val="000000"/>
              </a:buClr>
              <a:buSzPts val="2200"/>
              <a:buFont typeface="Montserrat"/>
              <a:buNone/>
              <a:defRPr sz="2200" b="1" cap="none">
                <a:latin typeface="Montserrat"/>
                <a:ea typeface="Montserrat"/>
                <a:cs typeface="Montserrat"/>
                <a:sym typeface="Montserrat"/>
              </a:defRPr>
            </a:lvl4pPr>
            <a:lvl5pPr marL="2286000" lvl="4" indent="-228600" algn="ctr" rtl="0">
              <a:lnSpc>
                <a:spcPct val="100000"/>
              </a:lnSpc>
              <a:spcBef>
                <a:spcPts val="0"/>
              </a:spcBef>
              <a:spcAft>
                <a:spcPts val="0"/>
              </a:spcAft>
              <a:buClr>
                <a:srgbClr val="000000"/>
              </a:buClr>
              <a:buSzPts val="2200"/>
              <a:buFont typeface="Montserrat"/>
              <a:buNone/>
              <a:defRPr sz="2200" b="1" cap="none">
                <a:latin typeface="Montserrat"/>
                <a:ea typeface="Montserrat"/>
                <a:cs typeface="Montserrat"/>
                <a:sym typeface="Montserrat"/>
              </a:defRPr>
            </a:lvl5pPr>
            <a:lvl6pPr marL="2743200" lvl="5" indent="-336550" algn="l" rtl="0">
              <a:lnSpc>
                <a:spcPct val="100000"/>
              </a:lnSpc>
              <a:spcBef>
                <a:spcPts val="2700"/>
              </a:spcBef>
              <a:spcAft>
                <a:spcPts val="0"/>
              </a:spcAft>
              <a:buClr>
                <a:srgbClr val="000000"/>
              </a:buClr>
              <a:buSzPts val="1700"/>
              <a:buChar char="•"/>
              <a:defRPr/>
            </a:lvl6pPr>
            <a:lvl7pPr marL="3200400" lvl="6" indent="-336550" algn="l" rtl="0">
              <a:lnSpc>
                <a:spcPct val="100000"/>
              </a:lnSpc>
              <a:spcBef>
                <a:spcPts val="2700"/>
              </a:spcBef>
              <a:spcAft>
                <a:spcPts val="0"/>
              </a:spcAft>
              <a:buClr>
                <a:srgbClr val="000000"/>
              </a:buClr>
              <a:buSzPts val="1700"/>
              <a:buChar char="•"/>
              <a:defRPr/>
            </a:lvl7pPr>
            <a:lvl8pPr marL="3657600" lvl="7" indent="-336550" algn="l" rtl="0">
              <a:lnSpc>
                <a:spcPct val="100000"/>
              </a:lnSpc>
              <a:spcBef>
                <a:spcPts val="2700"/>
              </a:spcBef>
              <a:spcAft>
                <a:spcPts val="0"/>
              </a:spcAft>
              <a:buClr>
                <a:srgbClr val="000000"/>
              </a:buClr>
              <a:buSzPts val="1700"/>
              <a:buChar char="•"/>
              <a:defRPr/>
            </a:lvl8pPr>
            <a:lvl9pPr marL="4114800" lvl="8" indent="-336550" algn="l" rtl="0">
              <a:lnSpc>
                <a:spcPct val="100000"/>
              </a:lnSpc>
              <a:spcBef>
                <a:spcPts val="2700"/>
              </a:spcBef>
              <a:spcAft>
                <a:spcPts val="0"/>
              </a:spcAft>
              <a:buClr>
                <a:srgbClr val="000000"/>
              </a:buClr>
              <a:buSzPts val="1700"/>
              <a:buChar char="•"/>
              <a:defRPr/>
            </a:lvl9pPr>
          </a:lstStyle>
          <a:p/>
        </p:txBody>
      </p:sp>
      <p:sp>
        <p:nvSpPr>
          <p:cNvPr id="72" name="Google Shape;72;p16"/>
          <p:cNvSpPr txBox="1"/>
          <p:nvPr>
            <p:ph type="sldNum" idx="12"/>
          </p:nvPr>
        </p:nvSpPr>
        <p:spPr>
          <a:xfrm>
            <a:off x="8315084" y="4855517"/>
            <a:ext cx="278700" cy="2103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D6D5D5"/>
              </a:buClr>
              <a:buSzPts val="1300"/>
              <a:buFont typeface="Helvetica Neue Light" panose="020B0604020202020204"/>
              <a:buNone/>
              <a:defRPr sz="1300" b="0" i="0" u="none" strike="noStrike" cap="none">
                <a:solidFill>
                  <a:srgbClr val="D6D5D5"/>
                </a:solidFill>
                <a:latin typeface="Helvetica Neue Light" panose="020B0604020202020204"/>
                <a:ea typeface="Helvetica Neue Light" panose="020B0604020202020204"/>
                <a:cs typeface="Helvetica Neue Light" panose="020B0604020202020204"/>
                <a:sym typeface="Helvetica Neue Light" panose="020B0604020202020204"/>
              </a:defRPr>
            </a:lvl1pPr>
            <a:lvl2pPr marL="0" marR="0" lvl="1" indent="0" algn="ctr" rtl="0">
              <a:lnSpc>
                <a:spcPct val="100000"/>
              </a:lnSpc>
              <a:spcBef>
                <a:spcPts val="0"/>
              </a:spcBef>
              <a:spcAft>
                <a:spcPts val="0"/>
              </a:spcAft>
              <a:buClr>
                <a:srgbClr val="D6D5D5"/>
              </a:buClr>
              <a:buSzPts val="1300"/>
              <a:buFont typeface="Helvetica Neue Light" panose="020B0604020202020204"/>
              <a:buNone/>
              <a:defRPr sz="1300" b="0" i="0" u="none" strike="noStrike" cap="none">
                <a:solidFill>
                  <a:srgbClr val="D6D5D5"/>
                </a:solidFill>
                <a:latin typeface="Helvetica Neue Light" panose="020B0604020202020204"/>
                <a:ea typeface="Helvetica Neue Light" panose="020B0604020202020204"/>
                <a:cs typeface="Helvetica Neue Light" panose="020B0604020202020204"/>
                <a:sym typeface="Helvetica Neue Light" panose="020B0604020202020204"/>
              </a:defRPr>
            </a:lvl2pPr>
            <a:lvl3pPr marL="0" marR="0" lvl="2" indent="0" algn="ctr" rtl="0">
              <a:lnSpc>
                <a:spcPct val="100000"/>
              </a:lnSpc>
              <a:spcBef>
                <a:spcPts val="0"/>
              </a:spcBef>
              <a:spcAft>
                <a:spcPts val="0"/>
              </a:spcAft>
              <a:buClr>
                <a:srgbClr val="D6D5D5"/>
              </a:buClr>
              <a:buSzPts val="1300"/>
              <a:buFont typeface="Helvetica Neue Light" panose="020B0604020202020204"/>
              <a:buNone/>
              <a:defRPr sz="1300" b="0" i="0" u="none" strike="noStrike" cap="none">
                <a:solidFill>
                  <a:srgbClr val="D6D5D5"/>
                </a:solidFill>
                <a:latin typeface="Helvetica Neue Light" panose="020B0604020202020204"/>
                <a:ea typeface="Helvetica Neue Light" panose="020B0604020202020204"/>
                <a:cs typeface="Helvetica Neue Light" panose="020B0604020202020204"/>
                <a:sym typeface="Helvetica Neue Light" panose="020B0604020202020204"/>
              </a:defRPr>
            </a:lvl3pPr>
            <a:lvl4pPr marL="0" marR="0" lvl="3" indent="0" algn="ctr" rtl="0">
              <a:lnSpc>
                <a:spcPct val="100000"/>
              </a:lnSpc>
              <a:spcBef>
                <a:spcPts val="0"/>
              </a:spcBef>
              <a:spcAft>
                <a:spcPts val="0"/>
              </a:spcAft>
              <a:buClr>
                <a:srgbClr val="D6D5D5"/>
              </a:buClr>
              <a:buSzPts val="1300"/>
              <a:buFont typeface="Helvetica Neue Light" panose="020B0604020202020204"/>
              <a:buNone/>
              <a:defRPr sz="1300" b="0" i="0" u="none" strike="noStrike" cap="none">
                <a:solidFill>
                  <a:srgbClr val="D6D5D5"/>
                </a:solidFill>
                <a:latin typeface="Helvetica Neue Light" panose="020B0604020202020204"/>
                <a:ea typeface="Helvetica Neue Light" panose="020B0604020202020204"/>
                <a:cs typeface="Helvetica Neue Light" panose="020B0604020202020204"/>
                <a:sym typeface="Helvetica Neue Light" panose="020B0604020202020204"/>
              </a:defRPr>
            </a:lvl4pPr>
            <a:lvl5pPr marL="0" marR="0" lvl="4" indent="0" algn="ctr" rtl="0">
              <a:lnSpc>
                <a:spcPct val="100000"/>
              </a:lnSpc>
              <a:spcBef>
                <a:spcPts val="0"/>
              </a:spcBef>
              <a:spcAft>
                <a:spcPts val="0"/>
              </a:spcAft>
              <a:buClr>
                <a:srgbClr val="D6D5D5"/>
              </a:buClr>
              <a:buSzPts val="1300"/>
              <a:buFont typeface="Helvetica Neue Light" panose="020B0604020202020204"/>
              <a:buNone/>
              <a:defRPr sz="1300" b="0" i="0" u="none" strike="noStrike" cap="none">
                <a:solidFill>
                  <a:srgbClr val="D6D5D5"/>
                </a:solidFill>
                <a:latin typeface="Helvetica Neue Light" panose="020B0604020202020204"/>
                <a:ea typeface="Helvetica Neue Light" panose="020B0604020202020204"/>
                <a:cs typeface="Helvetica Neue Light" panose="020B0604020202020204"/>
                <a:sym typeface="Helvetica Neue Light" panose="020B0604020202020204"/>
              </a:defRPr>
            </a:lvl5pPr>
            <a:lvl6pPr marL="0" marR="0" lvl="5" indent="0" algn="ctr" rtl="0">
              <a:lnSpc>
                <a:spcPct val="100000"/>
              </a:lnSpc>
              <a:spcBef>
                <a:spcPts val="0"/>
              </a:spcBef>
              <a:spcAft>
                <a:spcPts val="0"/>
              </a:spcAft>
              <a:buClr>
                <a:srgbClr val="D6D5D5"/>
              </a:buClr>
              <a:buSzPts val="1300"/>
              <a:buFont typeface="Helvetica Neue Light" panose="020B0604020202020204"/>
              <a:buNone/>
              <a:defRPr sz="1300" b="0" i="0" u="none" strike="noStrike" cap="none">
                <a:solidFill>
                  <a:srgbClr val="D6D5D5"/>
                </a:solidFill>
                <a:latin typeface="Helvetica Neue Light" panose="020B0604020202020204"/>
                <a:ea typeface="Helvetica Neue Light" panose="020B0604020202020204"/>
                <a:cs typeface="Helvetica Neue Light" panose="020B0604020202020204"/>
                <a:sym typeface="Helvetica Neue Light" panose="020B0604020202020204"/>
              </a:defRPr>
            </a:lvl6pPr>
            <a:lvl7pPr marL="0" marR="0" lvl="6" indent="0" algn="ctr" rtl="0">
              <a:lnSpc>
                <a:spcPct val="100000"/>
              </a:lnSpc>
              <a:spcBef>
                <a:spcPts val="0"/>
              </a:spcBef>
              <a:spcAft>
                <a:spcPts val="0"/>
              </a:spcAft>
              <a:buClr>
                <a:srgbClr val="D6D5D5"/>
              </a:buClr>
              <a:buSzPts val="1300"/>
              <a:buFont typeface="Helvetica Neue Light" panose="020B0604020202020204"/>
              <a:buNone/>
              <a:defRPr sz="1300" b="0" i="0" u="none" strike="noStrike" cap="none">
                <a:solidFill>
                  <a:srgbClr val="D6D5D5"/>
                </a:solidFill>
                <a:latin typeface="Helvetica Neue Light" panose="020B0604020202020204"/>
                <a:ea typeface="Helvetica Neue Light" panose="020B0604020202020204"/>
                <a:cs typeface="Helvetica Neue Light" panose="020B0604020202020204"/>
                <a:sym typeface="Helvetica Neue Light" panose="020B0604020202020204"/>
              </a:defRPr>
            </a:lvl7pPr>
            <a:lvl8pPr marL="0" marR="0" lvl="7" indent="0" algn="ctr" rtl="0">
              <a:lnSpc>
                <a:spcPct val="100000"/>
              </a:lnSpc>
              <a:spcBef>
                <a:spcPts val="0"/>
              </a:spcBef>
              <a:spcAft>
                <a:spcPts val="0"/>
              </a:spcAft>
              <a:buClr>
                <a:srgbClr val="D6D5D5"/>
              </a:buClr>
              <a:buSzPts val="1300"/>
              <a:buFont typeface="Helvetica Neue Light" panose="020B0604020202020204"/>
              <a:buNone/>
              <a:defRPr sz="1300" b="0" i="0" u="none" strike="noStrike" cap="none">
                <a:solidFill>
                  <a:srgbClr val="D6D5D5"/>
                </a:solidFill>
                <a:latin typeface="Helvetica Neue Light" panose="020B0604020202020204"/>
                <a:ea typeface="Helvetica Neue Light" panose="020B0604020202020204"/>
                <a:cs typeface="Helvetica Neue Light" panose="020B0604020202020204"/>
                <a:sym typeface="Helvetica Neue Light" panose="020B0604020202020204"/>
              </a:defRPr>
            </a:lvl8pPr>
            <a:lvl9pPr marL="0" marR="0" lvl="8" indent="0" algn="ctr" rtl="0">
              <a:lnSpc>
                <a:spcPct val="100000"/>
              </a:lnSpc>
              <a:spcBef>
                <a:spcPts val="0"/>
              </a:spcBef>
              <a:spcAft>
                <a:spcPts val="0"/>
              </a:spcAft>
              <a:buClr>
                <a:srgbClr val="D6D5D5"/>
              </a:buClr>
              <a:buSzPts val="1300"/>
              <a:buFont typeface="Helvetica Neue Light" panose="020B0604020202020204"/>
              <a:buNone/>
              <a:defRPr sz="1300" b="0" i="0" u="none" strike="noStrike" cap="none">
                <a:solidFill>
                  <a:srgbClr val="D6D5D5"/>
                </a:solidFill>
                <a:latin typeface="Helvetica Neue Light" panose="020B0604020202020204"/>
                <a:ea typeface="Helvetica Neue Light" panose="020B0604020202020204"/>
                <a:cs typeface="Helvetica Neue Light" panose="020B0604020202020204"/>
                <a:sym typeface="Helvetica Neue Light" panose="020B0604020202020204"/>
              </a:defRPr>
            </a:lvl9pPr>
          </a:lstStyle>
          <a:p>
            <a:pPr marL="0" lvl="0" indent="0" algn="ctr" rtl="0">
              <a:spcBef>
                <a:spcPts val="0"/>
              </a:spcBef>
              <a:spcAft>
                <a:spcPts val="0"/>
              </a:spcAft>
              <a:buNone/>
            </a:pPr>
            <a:fld id="{00000000-1234-1234-1234-123412341234}" type="slidenum">
              <a:rPr lang="en-US"/>
            </a:fld>
            <a:endParaRPr sz="1100">
              <a:solidFill>
                <a:srgbClr val="000000"/>
              </a:solidFill>
            </a:endParaRPr>
          </a:p>
        </p:txBody>
      </p:sp>
      <p:pic>
        <p:nvPicPr>
          <p:cNvPr id="73" name="Google Shape;73;p16" descr="Image"/>
          <p:cNvPicPr preferRelativeResize="0"/>
          <p:nvPr/>
        </p:nvPicPr>
        <p:blipFill rotWithShape="1">
          <a:blip r:embed="rId2"/>
          <a:srcRect/>
          <a:stretch>
            <a:fillRect/>
          </a:stretch>
        </p:blipFill>
        <p:spPr>
          <a:xfrm>
            <a:off x="8069193" y="4634508"/>
            <a:ext cx="533010" cy="429118"/>
          </a:xfrm>
          <a:prstGeom prst="rect">
            <a:avLst/>
          </a:prstGeom>
          <a:noFill/>
          <a:ln>
            <a:noFill/>
          </a:ln>
        </p:spPr>
      </p:pic>
      <p:grpSp>
        <p:nvGrpSpPr>
          <p:cNvPr id="74" name="Google Shape;74;p16"/>
          <p:cNvGrpSpPr/>
          <p:nvPr/>
        </p:nvGrpSpPr>
        <p:grpSpPr>
          <a:xfrm>
            <a:off x="6622213" y="190128"/>
            <a:ext cx="2095036" cy="194863"/>
            <a:chOff x="0" y="0"/>
            <a:chExt cx="2979713" cy="261001"/>
          </a:xfrm>
        </p:grpSpPr>
        <p:sp>
          <p:nvSpPr>
            <p:cNvPr id="75" name="Google Shape;75;p16"/>
            <p:cNvSpPr/>
            <p:nvPr/>
          </p:nvSpPr>
          <p:spPr>
            <a:xfrm>
              <a:off x="288113" y="1"/>
              <a:ext cx="2691600" cy="261000"/>
            </a:xfrm>
            <a:prstGeom prst="roundRect">
              <a:avLst>
                <a:gd name="adj" fmla="val 50000"/>
              </a:avLst>
            </a:prstGeom>
            <a:gradFill>
              <a:gsLst>
                <a:gs pos="0">
                  <a:srgbClr val="5DC2A7"/>
                </a:gs>
                <a:gs pos="100000">
                  <a:srgbClr val="ECEC47"/>
                </a:gs>
              </a:gsLst>
              <a:lin ang="3023155" scaled="0"/>
            </a:gradFill>
            <a:ln>
              <a:noFill/>
            </a:ln>
            <a:effectLst>
              <a:outerShdw blurRad="1270000" rotWithShape="0">
                <a:srgbClr val="BFBFBF">
                  <a:alpha val="40000"/>
                </a:srgbClr>
              </a:outerShdw>
            </a:effectLst>
          </p:spPr>
          <p:txBody>
            <a:bodyPr spcFirstLastPara="1" wrap="square" lIns="29450" tIns="29450" rIns="29450" bIns="29450" anchor="ctr" anchorCtr="0">
              <a:noAutofit/>
            </a:bodyPr>
            <a:lstStyle/>
            <a:p>
              <a:pPr marL="0" marR="0" lvl="0" indent="0" algn="ctr" rtl="0">
                <a:lnSpc>
                  <a:spcPct val="100000"/>
                </a:lnSpc>
                <a:spcBef>
                  <a:spcPts val="0"/>
                </a:spcBef>
                <a:spcAft>
                  <a:spcPts val="0"/>
                </a:spcAft>
                <a:buClr>
                  <a:srgbClr val="FFFFFF"/>
                </a:buClr>
                <a:buSzPts val="1100"/>
                <a:buFont typeface="Calibri" panose="020F0502020204030204"/>
                <a:buNone/>
              </a:pPr>
              <a:endParaRPr sz="11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76" name="Google Shape;76;p16"/>
            <p:cNvSpPr/>
            <p:nvPr/>
          </p:nvSpPr>
          <p:spPr>
            <a:xfrm>
              <a:off x="0" y="0"/>
              <a:ext cx="261000" cy="261000"/>
            </a:xfrm>
            <a:prstGeom prst="ellipse">
              <a:avLst/>
            </a:prstGeom>
            <a:solidFill>
              <a:srgbClr val="5DC2A7"/>
            </a:solidFill>
            <a:ln>
              <a:noFill/>
            </a:ln>
          </p:spPr>
          <p:txBody>
            <a:bodyPr spcFirstLastPara="1" wrap="square" lIns="29450" tIns="29450" rIns="29450" bIns="29450" anchor="ctr" anchorCtr="0">
              <a:noAutofit/>
            </a:bodyPr>
            <a:lstStyle/>
            <a:p>
              <a:pPr marL="0" marR="0" lvl="0" indent="0" algn="ctr" rtl="0">
                <a:lnSpc>
                  <a:spcPct val="100000"/>
                </a:lnSpc>
                <a:spcBef>
                  <a:spcPts val="0"/>
                </a:spcBef>
                <a:spcAft>
                  <a:spcPts val="0"/>
                </a:spcAft>
                <a:buClr>
                  <a:srgbClr val="FFFFFF"/>
                </a:buClr>
                <a:buSzPts val="1100"/>
                <a:buFont typeface="Helvetica Neue" panose="020B0604020202020204"/>
                <a:buNone/>
              </a:pPr>
              <a:endParaRPr sz="11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grpSp>
      <p:cxnSp>
        <p:nvCxnSpPr>
          <p:cNvPr id="77" name="Google Shape;77;p16"/>
          <p:cNvCxnSpPr/>
          <p:nvPr/>
        </p:nvCxnSpPr>
        <p:spPr>
          <a:xfrm>
            <a:off x="1521253" y="563728"/>
            <a:ext cx="7258500" cy="0"/>
          </a:xfrm>
          <a:prstGeom prst="straightConnector1">
            <a:avLst/>
          </a:prstGeom>
          <a:noFill/>
          <a:ln w="9525" cap="flat" cmpd="sng">
            <a:solidFill>
              <a:srgbClr val="D6D5D5"/>
            </a:solidFill>
            <a:prstDash val="solid"/>
            <a:miter lim="8000"/>
            <a:headEnd type="none" w="sm" len="sm"/>
            <a:tailEnd type="none" w="sm" len="sm"/>
          </a:ln>
        </p:spPr>
      </p:cxnSp>
      <p:pic>
        <p:nvPicPr>
          <p:cNvPr id="78" name="Google Shape;78;p16" descr="Image"/>
          <p:cNvPicPr preferRelativeResize="0"/>
          <p:nvPr/>
        </p:nvPicPr>
        <p:blipFill rotWithShape="1">
          <a:blip r:embed="rId3"/>
          <a:srcRect/>
          <a:stretch>
            <a:fillRect/>
          </a:stretch>
        </p:blipFill>
        <p:spPr>
          <a:xfrm>
            <a:off x="8463847" y="192094"/>
            <a:ext cx="239510" cy="192826"/>
          </a:xfrm>
          <a:prstGeom prst="rect">
            <a:avLst/>
          </a:prstGeom>
          <a:noFill/>
          <a:ln>
            <a:noFill/>
          </a:ln>
        </p:spPr>
      </p:pic>
      <p:sp>
        <p:nvSpPr>
          <p:cNvPr id="79" name="Google Shape;79;p16"/>
          <p:cNvSpPr/>
          <p:nvPr/>
        </p:nvSpPr>
        <p:spPr>
          <a:xfrm>
            <a:off x="584849" y="550334"/>
            <a:ext cx="892800" cy="26700"/>
          </a:xfrm>
          <a:prstGeom prst="roundRect">
            <a:avLst>
              <a:gd name="adj" fmla="val 50000"/>
            </a:avLst>
          </a:prstGeom>
          <a:solidFill>
            <a:srgbClr val="76BFA9"/>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400"/>
              <a:buFont typeface="Helvetica Neue" panose="020B0604020202020204"/>
              <a:buNone/>
            </a:pPr>
            <a:endParaRPr sz="14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0" name="Google Shape;80;p16"/>
          <p:cNvSpPr/>
          <p:nvPr/>
        </p:nvSpPr>
        <p:spPr>
          <a:xfrm>
            <a:off x="474488" y="550334"/>
            <a:ext cx="89400" cy="26700"/>
          </a:xfrm>
          <a:prstGeom prst="roundRect">
            <a:avLst>
              <a:gd name="adj" fmla="val 50000"/>
            </a:avLst>
          </a:prstGeom>
          <a:solidFill>
            <a:srgbClr val="F7F270"/>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400"/>
              <a:buFont typeface="Helvetica Neue" panose="020B0604020202020204"/>
              <a:buNone/>
            </a:pPr>
            <a:endParaRPr sz="14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1" name="Google Shape;81;p16"/>
          <p:cNvSpPr/>
          <p:nvPr/>
        </p:nvSpPr>
        <p:spPr>
          <a:xfrm>
            <a:off x="364127" y="550334"/>
            <a:ext cx="89400" cy="26700"/>
          </a:xfrm>
          <a:prstGeom prst="roundRect">
            <a:avLst>
              <a:gd name="adj" fmla="val 50000"/>
            </a:avLst>
          </a:prstGeom>
          <a:solidFill>
            <a:srgbClr val="E89E4D"/>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400"/>
              <a:buFont typeface="Helvetica Neue" panose="020B0604020202020204"/>
              <a:buNone/>
            </a:pPr>
            <a:endParaRPr sz="14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82" name="Google Shape;82;p16"/>
          <p:cNvSpPr txBox="1"/>
          <p:nvPr/>
        </p:nvSpPr>
        <p:spPr>
          <a:xfrm>
            <a:off x="364127" y="4903523"/>
            <a:ext cx="4760700" cy="121800"/>
          </a:xfrm>
          <a:prstGeom prst="rect">
            <a:avLst/>
          </a:prstGeom>
          <a:noFill/>
          <a:ln>
            <a:noFill/>
          </a:ln>
        </p:spPr>
        <p:txBody>
          <a:bodyPr spcFirstLastPara="1" wrap="square" lIns="29450" tIns="29450" rIns="29450" bIns="29450" anchor="ctr" anchorCtr="0">
            <a:noAutofit/>
          </a:bodyPr>
          <a:lstStyle/>
          <a:p>
            <a:pPr marL="0" marR="0" lvl="0" indent="0" algn="l" rtl="0">
              <a:lnSpc>
                <a:spcPct val="100000"/>
              </a:lnSpc>
              <a:spcBef>
                <a:spcPts val="0"/>
              </a:spcBef>
              <a:spcAft>
                <a:spcPts val="0"/>
              </a:spcAft>
              <a:buClr>
                <a:srgbClr val="000000"/>
              </a:buClr>
              <a:buSzPts val="600"/>
              <a:buFont typeface="Montserrat"/>
              <a:buNone/>
            </a:pPr>
            <a:r>
              <a:rPr lang="en-US" sz="600" b="1" i="0" u="none" strike="noStrike" cap="none">
                <a:solidFill>
                  <a:srgbClr val="000000"/>
                </a:solidFill>
                <a:latin typeface="Montserrat"/>
                <a:ea typeface="Montserrat"/>
                <a:cs typeface="Montserrat"/>
                <a:sym typeface="Montserrat"/>
              </a:rPr>
              <a:t>BẢN QUYỀN</a:t>
            </a:r>
            <a:r>
              <a:rPr lang="en-US" sz="600" b="0" i="0" u="none" strike="noStrike" cap="none">
                <a:solidFill>
                  <a:srgbClr val="000000"/>
                </a:solidFill>
                <a:latin typeface="Montserrat Medium"/>
                <a:ea typeface="Montserrat Medium"/>
                <a:cs typeface="Montserrat Medium"/>
                <a:sym typeface="Montserrat Medium"/>
              </a:rPr>
              <a:t> </a:t>
            </a:r>
            <a:r>
              <a:rPr lang="en-US" sz="600" b="0" i="0" u="none" strike="noStrike" cap="none">
                <a:solidFill>
                  <a:srgbClr val="A7A7A7"/>
                </a:solidFill>
                <a:latin typeface="Montserrat Medium"/>
                <a:ea typeface="Montserrat Medium"/>
                <a:cs typeface="Montserrat Medium"/>
                <a:sym typeface="Montserrat Medium"/>
              </a:rPr>
              <a:t>TÁC GIẢ THUỘC VỀ HỌC VIỆN TEKY</a:t>
            </a:r>
            <a:endParaRPr sz="9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act Us">
  <p:cSld name="Contact Us">
    <p:spTree>
      <p:nvGrpSpPr>
        <p:cNvPr id="83" name="Shape 83"/>
        <p:cNvGrpSpPr/>
        <p:nvPr/>
      </p:nvGrpSpPr>
      <p:grpSpPr>
        <a:xfrm>
          <a:off x="0" y="0"/>
          <a:ext cx="0" cy="0"/>
          <a:chOff x="0" y="0"/>
          <a:chExt cx="0" cy="0"/>
        </a:xfrm>
      </p:grpSpPr>
      <p:sp>
        <p:nvSpPr>
          <p:cNvPr id="84" name="Google Shape;84;p17"/>
          <p:cNvSpPr/>
          <p:nvPr>
            <p:ph type="pic" idx="2"/>
          </p:nvPr>
        </p:nvSpPr>
        <p:spPr>
          <a:xfrm>
            <a:off x="0" y="788790"/>
            <a:ext cx="9144000" cy="27225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rgbClr val="F4EAD7"/>
        </a:solidFill>
        <a:effectLst/>
      </p:bgPr>
    </p:bg>
    <p:spTree>
      <p:nvGrpSpPr>
        <p:cNvPr id="85" name="Shape 85"/>
        <p:cNvGrpSpPr/>
        <p:nvPr/>
      </p:nvGrpSpPr>
      <p:grpSpPr>
        <a:xfrm>
          <a:off x="0" y="0"/>
          <a:ext cx="0" cy="0"/>
          <a:chOff x="0" y="0"/>
          <a:chExt cx="0" cy="0"/>
        </a:xfrm>
      </p:grpSpPr>
      <p:sp>
        <p:nvSpPr>
          <p:cNvPr id="86" name="Google Shape;86;p18"/>
          <p:cNvSpPr/>
          <p:nvPr/>
        </p:nvSpPr>
        <p:spPr>
          <a:xfrm>
            <a:off x="1204431" y="117957"/>
            <a:ext cx="3171067" cy="1419716"/>
          </a:xfrm>
          <a:custGeom>
            <a:avLst/>
            <a:gdLst/>
            <a:ahLst/>
            <a:cxnLst/>
            <a:rect l="l" t="t" r="r" b="b"/>
            <a:pathLst>
              <a:path w="35084" h="15707" extrusionOk="0">
                <a:moveTo>
                  <a:pt x="19722" y="0"/>
                </a:moveTo>
                <a:cubicBezTo>
                  <a:pt x="17040" y="0"/>
                  <a:pt x="15328" y="2890"/>
                  <a:pt x="14312" y="5046"/>
                </a:cubicBezTo>
                <a:cubicBezTo>
                  <a:pt x="12935" y="3382"/>
                  <a:pt x="10996" y="1550"/>
                  <a:pt x="8761" y="1550"/>
                </a:cubicBezTo>
                <a:cubicBezTo>
                  <a:pt x="8144" y="1550"/>
                  <a:pt x="7505" y="1689"/>
                  <a:pt x="6849" y="2010"/>
                </a:cubicBezTo>
                <a:cubicBezTo>
                  <a:pt x="3470" y="3630"/>
                  <a:pt x="4498" y="6872"/>
                  <a:pt x="5319" y="9542"/>
                </a:cubicBezTo>
                <a:cubicBezTo>
                  <a:pt x="3356" y="9930"/>
                  <a:pt x="1" y="11071"/>
                  <a:pt x="1393" y="13765"/>
                </a:cubicBezTo>
                <a:cubicBezTo>
                  <a:pt x="2352" y="15522"/>
                  <a:pt x="5228" y="15614"/>
                  <a:pt x="6940" y="15682"/>
                </a:cubicBezTo>
                <a:cubicBezTo>
                  <a:pt x="8210" y="15689"/>
                  <a:pt x="9757" y="15697"/>
                  <a:pt x="11405" y="15697"/>
                </a:cubicBezTo>
                <a:cubicBezTo>
                  <a:pt x="14968" y="15697"/>
                  <a:pt x="19007" y="15663"/>
                  <a:pt x="21753" y="15522"/>
                </a:cubicBezTo>
                <a:cubicBezTo>
                  <a:pt x="22672" y="15601"/>
                  <a:pt x="24416" y="15707"/>
                  <a:pt x="26317" y="15707"/>
                </a:cubicBezTo>
                <a:cubicBezTo>
                  <a:pt x="29376" y="15707"/>
                  <a:pt x="32844" y="15433"/>
                  <a:pt x="33942" y="14335"/>
                </a:cubicBezTo>
                <a:cubicBezTo>
                  <a:pt x="35015" y="13240"/>
                  <a:pt x="35083" y="11870"/>
                  <a:pt x="33965" y="10912"/>
                </a:cubicBezTo>
                <a:cubicBezTo>
                  <a:pt x="33378" y="10384"/>
                  <a:pt x="32652" y="10247"/>
                  <a:pt x="31886" y="10247"/>
                </a:cubicBezTo>
                <a:cubicBezTo>
                  <a:pt x="31057" y="10247"/>
                  <a:pt x="30181" y="10408"/>
                  <a:pt x="29382" y="10408"/>
                </a:cubicBezTo>
                <a:cubicBezTo>
                  <a:pt x="29225" y="10408"/>
                  <a:pt x="29071" y="10401"/>
                  <a:pt x="28921" y="10387"/>
                </a:cubicBezTo>
                <a:cubicBezTo>
                  <a:pt x="29674" y="8675"/>
                  <a:pt x="31249" y="6666"/>
                  <a:pt x="28989" y="5228"/>
                </a:cubicBezTo>
                <a:cubicBezTo>
                  <a:pt x="28519" y="4922"/>
                  <a:pt x="28048" y="4795"/>
                  <a:pt x="27585" y="4795"/>
                </a:cubicBezTo>
                <a:cubicBezTo>
                  <a:pt x="26183" y="4795"/>
                  <a:pt x="24849" y="5962"/>
                  <a:pt x="23785" y="6872"/>
                </a:cubicBezTo>
                <a:cubicBezTo>
                  <a:pt x="23876" y="4338"/>
                  <a:pt x="23534" y="777"/>
                  <a:pt x="20567" y="93"/>
                </a:cubicBezTo>
                <a:cubicBezTo>
                  <a:pt x="20275" y="30"/>
                  <a:pt x="19994" y="0"/>
                  <a:pt x="19722" y="0"/>
                </a:cubicBezTo>
                <a:close/>
              </a:path>
            </a:pathLst>
          </a:custGeom>
          <a:solidFill>
            <a:srgbClr val="F8F4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7" name="Google Shape;87;p18"/>
          <p:cNvSpPr txBox="1"/>
          <p:nvPr>
            <p:ph type="title"/>
          </p:nvPr>
        </p:nvSpPr>
        <p:spPr>
          <a:xfrm>
            <a:off x="713225" y="365225"/>
            <a:ext cx="7717500" cy="572700"/>
          </a:xfrm>
          <a:prstGeom prst="rect">
            <a:avLst/>
          </a:prstGeom>
          <a:noFill/>
          <a:ln>
            <a:noFill/>
          </a:ln>
        </p:spPr>
        <p:txBody>
          <a:bodyPr spcFirstLastPara="1" wrap="square" lIns="68575" tIns="68575" rIns="68575" bIns="68575" anchor="t" anchorCtr="0">
            <a:noAutofit/>
          </a:bodyPr>
          <a:lstStyle>
            <a:lvl1pPr lvl="0" algn="ctr" rtl="0">
              <a:lnSpc>
                <a:spcPct val="100000"/>
              </a:lnSpc>
              <a:spcBef>
                <a:spcPts val="0"/>
              </a:spcBef>
              <a:spcAft>
                <a:spcPts val="0"/>
              </a:spcAft>
              <a:buClr>
                <a:schemeClr val="dk2"/>
              </a:buClr>
              <a:buSzPts val="2100"/>
              <a:buFont typeface="Sriracha" panose="00000500000000000000"/>
              <a:buNone/>
              <a:defRPr sz="2800">
                <a:solidFill>
                  <a:schemeClr val="dk2"/>
                </a:solidFill>
                <a:latin typeface="Sriracha" panose="00000500000000000000"/>
                <a:ea typeface="Sriracha" panose="00000500000000000000"/>
                <a:cs typeface="Sriracha" panose="00000500000000000000"/>
                <a:sym typeface="Sriracha" panose="00000500000000000000"/>
              </a:defRPr>
            </a:lvl1pPr>
            <a:lvl2pPr lvl="1" algn="ctr" rtl="0">
              <a:lnSpc>
                <a:spcPct val="100000"/>
              </a:lnSpc>
              <a:spcBef>
                <a:spcPts val="0"/>
              </a:spcBef>
              <a:spcAft>
                <a:spcPts val="0"/>
              </a:spcAft>
              <a:buClr>
                <a:schemeClr val="dk1"/>
              </a:buClr>
              <a:buSzPts val="2100"/>
              <a:buFont typeface="Bangers"/>
              <a:buNone/>
              <a:defRPr sz="2800">
                <a:solidFill>
                  <a:schemeClr val="dk1"/>
                </a:solidFill>
                <a:latin typeface="Bangers"/>
                <a:ea typeface="Bangers"/>
                <a:cs typeface="Bangers"/>
                <a:sym typeface="Bangers"/>
              </a:defRPr>
            </a:lvl2pPr>
            <a:lvl3pPr lvl="2" algn="ctr" rtl="0">
              <a:lnSpc>
                <a:spcPct val="100000"/>
              </a:lnSpc>
              <a:spcBef>
                <a:spcPts val="0"/>
              </a:spcBef>
              <a:spcAft>
                <a:spcPts val="0"/>
              </a:spcAft>
              <a:buClr>
                <a:schemeClr val="dk1"/>
              </a:buClr>
              <a:buSzPts val="2100"/>
              <a:buFont typeface="Bangers"/>
              <a:buNone/>
              <a:defRPr sz="2800">
                <a:solidFill>
                  <a:schemeClr val="dk1"/>
                </a:solidFill>
                <a:latin typeface="Bangers"/>
                <a:ea typeface="Bangers"/>
                <a:cs typeface="Bangers"/>
                <a:sym typeface="Bangers"/>
              </a:defRPr>
            </a:lvl3pPr>
            <a:lvl4pPr lvl="3" algn="ctr" rtl="0">
              <a:lnSpc>
                <a:spcPct val="100000"/>
              </a:lnSpc>
              <a:spcBef>
                <a:spcPts val="0"/>
              </a:spcBef>
              <a:spcAft>
                <a:spcPts val="0"/>
              </a:spcAft>
              <a:buClr>
                <a:schemeClr val="dk1"/>
              </a:buClr>
              <a:buSzPts val="2100"/>
              <a:buFont typeface="Bangers"/>
              <a:buNone/>
              <a:defRPr sz="2800">
                <a:solidFill>
                  <a:schemeClr val="dk1"/>
                </a:solidFill>
                <a:latin typeface="Bangers"/>
                <a:ea typeface="Bangers"/>
                <a:cs typeface="Bangers"/>
                <a:sym typeface="Bangers"/>
              </a:defRPr>
            </a:lvl4pPr>
            <a:lvl5pPr lvl="4" algn="ctr" rtl="0">
              <a:lnSpc>
                <a:spcPct val="100000"/>
              </a:lnSpc>
              <a:spcBef>
                <a:spcPts val="0"/>
              </a:spcBef>
              <a:spcAft>
                <a:spcPts val="0"/>
              </a:spcAft>
              <a:buClr>
                <a:schemeClr val="dk1"/>
              </a:buClr>
              <a:buSzPts val="2100"/>
              <a:buFont typeface="Bangers"/>
              <a:buNone/>
              <a:defRPr sz="2800">
                <a:solidFill>
                  <a:schemeClr val="dk1"/>
                </a:solidFill>
                <a:latin typeface="Bangers"/>
                <a:ea typeface="Bangers"/>
                <a:cs typeface="Bangers"/>
                <a:sym typeface="Bangers"/>
              </a:defRPr>
            </a:lvl5pPr>
            <a:lvl6pPr lvl="5" algn="ctr" rtl="0">
              <a:lnSpc>
                <a:spcPct val="100000"/>
              </a:lnSpc>
              <a:spcBef>
                <a:spcPts val="0"/>
              </a:spcBef>
              <a:spcAft>
                <a:spcPts val="0"/>
              </a:spcAft>
              <a:buClr>
                <a:schemeClr val="dk1"/>
              </a:buClr>
              <a:buSzPts val="2100"/>
              <a:buFont typeface="Bangers"/>
              <a:buNone/>
              <a:defRPr sz="2800">
                <a:solidFill>
                  <a:schemeClr val="dk1"/>
                </a:solidFill>
                <a:latin typeface="Bangers"/>
                <a:ea typeface="Bangers"/>
                <a:cs typeface="Bangers"/>
                <a:sym typeface="Bangers"/>
              </a:defRPr>
            </a:lvl6pPr>
            <a:lvl7pPr lvl="6" algn="ctr" rtl="0">
              <a:lnSpc>
                <a:spcPct val="100000"/>
              </a:lnSpc>
              <a:spcBef>
                <a:spcPts val="0"/>
              </a:spcBef>
              <a:spcAft>
                <a:spcPts val="0"/>
              </a:spcAft>
              <a:buClr>
                <a:schemeClr val="dk1"/>
              </a:buClr>
              <a:buSzPts val="2100"/>
              <a:buFont typeface="Bangers"/>
              <a:buNone/>
              <a:defRPr sz="2800">
                <a:solidFill>
                  <a:schemeClr val="dk1"/>
                </a:solidFill>
                <a:latin typeface="Bangers"/>
                <a:ea typeface="Bangers"/>
                <a:cs typeface="Bangers"/>
                <a:sym typeface="Bangers"/>
              </a:defRPr>
            </a:lvl7pPr>
            <a:lvl8pPr lvl="7" algn="ctr" rtl="0">
              <a:lnSpc>
                <a:spcPct val="100000"/>
              </a:lnSpc>
              <a:spcBef>
                <a:spcPts val="0"/>
              </a:spcBef>
              <a:spcAft>
                <a:spcPts val="0"/>
              </a:spcAft>
              <a:buClr>
                <a:schemeClr val="dk1"/>
              </a:buClr>
              <a:buSzPts val="2100"/>
              <a:buFont typeface="Bangers"/>
              <a:buNone/>
              <a:defRPr sz="2800">
                <a:solidFill>
                  <a:schemeClr val="dk1"/>
                </a:solidFill>
                <a:latin typeface="Bangers"/>
                <a:ea typeface="Bangers"/>
                <a:cs typeface="Bangers"/>
                <a:sym typeface="Bangers"/>
              </a:defRPr>
            </a:lvl8pPr>
            <a:lvl9pPr lvl="8" algn="ctr" rtl="0">
              <a:lnSpc>
                <a:spcPct val="100000"/>
              </a:lnSpc>
              <a:spcBef>
                <a:spcPts val="0"/>
              </a:spcBef>
              <a:spcAft>
                <a:spcPts val="0"/>
              </a:spcAft>
              <a:buClr>
                <a:schemeClr val="dk1"/>
              </a:buClr>
              <a:buSzPts val="2100"/>
              <a:buFont typeface="Bangers"/>
              <a:buNone/>
              <a:defRPr sz="2800">
                <a:solidFill>
                  <a:schemeClr val="dk1"/>
                </a:solidFill>
                <a:latin typeface="Bangers"/>
                <a:ea typeface="Bangers"/>
                <a:cs typeface="Bangers"/>
                <a:sym typeface="Bangers"/>
              </a:defRPr>
            </a:lvl9pPr>
          </a:lstStyle>
          <a:p/>
        </p:txBody>
      </p:sp>
      <p:sp>
        <p:nvSpPr>
          <p:cNvPr id="88" name="Google Shape;88;p18"/>
          <p:cNvSpPr/>
          <p:nvPr/>
        </p:nvSpPr>
        <p:spPr>
          <a:xfrm>
            <a:off x="1171297" y="610331"/>
            <a:ext cx="91235" cy="82489"/>
          </a:xfrm>
          <a:custGeom>
            <a:avLst/>
            <a:gdLst/>
            <a:ahLst/>
            <a:cxnLst/>
            <a:rect l="l" t="t" r="r" b="b"/>
            <a:pathLst>
              <a:path w="3380" h="3056" extrusionOk="0">
                <a:moveTo>
                  <a:pt x="990" y="1"/>
                </a:moveTo>
                <a:cubicBezTo>
                  <a:pt x="898" y="1"/>
                  <a:pt x="774" y="66"/>
                  <a:pt x="754" y="165"/>
                </a:cubicBezTo>
                <a:cubicBezTo>
                  <a:pt x="708" y="507"/>
                  <a:pt x="731" y="850"/>
                  <a:pt x="800" y="1169"/>
                </a:cubicBezTo>
                <a:cubicBezTo>
                  <a:pt x="572" y="1329"/>
                  <a:pt x="366" y="1466"/>
                  <a:pt x="161" y="1649"/>
                </a:cubicBezTo>
                <a:cubicBezTo>
                  <a:pt x="1" y="1786"/>
                  <a:pt x="138" y="2014"/>
                  <a:pt x="298" y="2014"/>
                </a:cubicBezTo>
                <a:cubicBezTo>
                  <a:pt x="549" y="2037"/>
                  <a:pt x="777" y="2059"/>
                  <a:pt x="1028" y="2082"/>
                </a:cubicBezTo>
                <a:lnTo>
                  <a:pt x="1051" y="2128"/>
                </a:lnTo>
                <a:cubicBezTo>
                  <a:pt x="1074" y="2356"/>
                  <a:pt x="1119" y="2562"/>
                  <a:pt x="1211" y="2767"/>
                </a:cubicBezTo>
                <a:cubicBezTo>
                  <a:pt x="1233" y="2813"/>
                  <a:pt x="1233" y="2835"/>
                  <a:pt x="1279" y="2858"/>
                </a:cubicBezTo>
                <a:cubicBezTo>
                  <a:pt x="1302" y="2904"/>
                  <a:pt x="1325" y="2950"/>
                  <a:pt x="1348" y="2995"/>
                </a:cubicBezTo>
                <a:cubicBezTo>
                  <a:pt x="1382" y="3038"/>
                  <a:pt x="1429" y="3055"/>
                  <a:pt x="1477" y="3055"/>
                </a:cubicBezTo>
                <a:cubicBezTo>
                  <a:pt x="1559" y="3055"/>
                  <a:pt x="1647" y="3007"/>
                  <a:pt x="1690" y="2950"/>
                </a:cubicBezTo>
                <a:cubicBezTo>
                  <a:pt x="1850" y="2676"/>
                  <a:pt x="2010" y="2402"/>
                  <a:pt x="2146" y="2105"/>
                </a:cubicBezTo>
                <a:cubicBezTo>
                  <a:pt x="2443" y="2105"/>
                  <a:pt x="2763" y="2105"/>
                  <a:pt x="3060" y="2082"/>
                </a:cubicBezTo>
                <a:cubicBezTo>
                  <a:pt x="3242" y="2082"/>
                  <a:pt x="3379" y="1854"/>
                  <a:pt x="3219" y="1717"/>
                </a:cubicBezTo>
                <a:cubicBezTo>
                  <a:pt x="2991" y="1512"/>
                  <a:pt x="2763" y="1329"/>
                  <a:pt x="2535" y="1146"/>
                </a:cubicBezTo>
                <a:cubicBezTo>
                  <a:pt x="2649" y="873"/>
                  <a:pt x="2763" y="576"/>
                  <a:pt x="2877" y="302"/>
                </a:cubicBezTo>
                <a:cubicBezTo>
                  <a:pt x="2933" y="152"/>
                  <a:pt x="2774" y="33"/>
                  <a:pt x="2639" y="33"/>
                </a:cubicBezTo>
                <a:cubicBezTo>
                  <a:pt x="2610" y="33"/>
                  <a:pt x="2582" y="39"/>
                  <a:pt x="2557" y="51"/>
                </a:cubicBezTo>
                <a:cubicBezTo>
                  <a:pt x="2306" y="211"/>
                  <a:pt x="2055" y="370"/>
                  <a:pt x="1804" y="530"/>
                </a:cubicBezTo>
                <a:cubicBezTo>
                  <a:pt x="1576" y="325"/>
                  <a:pt x="1325" y="119"/>
                  <a:pt x="1028" y="5"/>
                </a:cubicBezTo>
                <a:cubicBezTo>
                  <a:pt x="1016" y="2"/>
                  <a:pt x="1003" y="1"/>
                  <a:pt x="99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89" name="Google Shape;89;p18"/>
          <p:cNvGrpSpPr/>
          <p:nvPr/>
        </p:nvGrpSpPr>
        <p:grpSpPr>
          <a:xfrm>
            <a:off x="7141048" y="271099"/>
            <a:ext cx="151241" cy="137891"/>
            <a:chOff x="1474943" y="3859420"/>
            <a:chExt cx="118956" cy="108456"/>
          </a:xfrm>
        </p:grpSpPr>
        <p:sp>
          <p:nvSpPr>
            <p:cNvPr id="90" name="Google Shape;90;p18"/>
            <p:cNvSpPr/>
            <p:nvPr/>
          </p:nvSpPr>
          <p:spPr>
            <a:xfrm>
              <a:off x="1474943" y="3931517"/>
              <a:ext cx="46859" cy="36359"/>
            </a:xfrm>
            <a:custGeom>
              <a:avLst/>
              <a:gdLst/>
              <a:ahLst/>
              <a:cxnLst/>
              <a:rect l="l" t="t" r="r" b="b"/>
              <a:pathLst>
                <a:path w="1736" h="1347" extrusionOk="0">
                  <a:moveTo>
                    <a:pt x="868" y="0"/>
                  </a:moveTo>
                  <a:cubicBezTo>
                    <a:pt x="1" y="0"/>
                    <a:pt x="1" y="1347"/>
                    <a:pt x="868" y="1347"/>
                  </a:cubicBezTo>
                  <a:cubicBezTo>
                    <a:pt x="1736" y="1347"/>
                    <a:pt x="1736" y="0"/>
                    <a:pt x="868"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1" name="Google Shape;91;p18"/>
            <p:cNvSpPr/>
            <p:nvPr/>
          </p:nvSpPr>
          <p:spPr>
            <a:xfrm>
              <a:off x="1511302" y="3859420"/>
              <a:ext cx="46238" cy="35765"/>
            </a:xfrm>
            <a:custGeom>
              <a:avLst/>
              <a:gdLst/>
              <a:ahLst/>
              <a:cxnLst/>
              <a:rect l="l" t="t" r="r" b="b"/>
              <a:pathLst>
                <a:path w="1713" h="1325" extrusionOk="0">
                  <a:moveTo>
                    <a:pt x="868" y="1"/>
                  </a:moveTo>
                  <a:cubicBezTo>
                    <a:pt x="0" y="1"/>
                    <a:pt x="0" y="1324"/>
                    <a:pt x="868" y="1324"/>
                  </a:cubicBezTo>
                  <a:cubicBezTo>
                    <a:pt x="1712" y="1324"/>
                    <a:pt x="1712" y="1"/>
                    <a:pt x="868"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2" name="Google Shape;92;p18"/>
            <p:cNvSpPr/>
            <p:nvPr/>
          </p:nvSpPr>
          <p:spPr>
            <a:xfrm>
              <a:off x="1547040" y="3931517"/>
              <a:ext cx="46859" cy="36359"/>
            </a:xfrm>
            <a:custGeom>
              <a:avLst/>
              <a:gdLst/>
              <a:ahLst/>
              <a:cxnLst/>
              <a:rect l="l" t="t" r="r" b="b"/>
              <a:pathLst>
                <a:path w="1736" h="1347" extrusionOk="0">
                  <a:moveTo>
                    <a:pt x="868" y="0"/>
                  </a:moveTo>
                  <a:cubicBezTo>
                    <a:pt x="0" y="0"/>
                    <a:pt x="0" y="1347"/>
                    <a:pt x="868" y="1347"/>
                  </a:cubicBezTo>
                  <a:cubicBezTo>
                    <a:pt x="1735" y="1347"/>
                    <a:pt x="1735" y="0"/>
                    <a:pt x="868"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93" name="Google Shape;93;p18"/>
          <p:cNvSpPr/>
          <p:nvPr/>
        </p:nvSpPr>
        <p:spPr>
          <a:xfrm>
            <a:off x="0" y="3670025"/>
            <a:ext cx="9144012" cy="1487949"/>
          </a:xfrm>
          <a:custGeom>
            <a:avLst/>
            <a:gdLst/>
            <a:ahLst/>
            <a:cxnLst/>
            <a:rect l="l" t="t" r="r" b="b"/>
            <a:pathLst>
              <a:path w="284838" h="50589" extrusionOk="0">
                <a:moveTo>
                  <a:pt x="133359" y="0"/>
                </a:moveTo>
                <a:cubicBezTo>
                  <a:pt x="132063" y="0"/>
                  <a:pt x="130757" y="60"/>
                  <a:pt x="129443" y="190"/>
                </a:cubicBezTo>
                <a:cubicBezTo>
                  <a:pt x="121021" y="1012"/>
                  <a:pt x="114059" y="3979"/>
                  <a:pt x="107554" y="6810"/>
                </a:cubicBezTo>
                <a:cubicBezTo>
                  <a:pt x="99839" y="10165"/>
                  <a:pt x="91987" y="14411"/>
                  <a:pt x="81830" y="15209"/>
                </a:cubicBezTo>
                <a:cubicBezTo>
                  <a:pt x="80619" y="15306"/>
                  <a:pt x="79418" y="15351"/>
                  <a:pt x="78227" y="15351"/>
                </a:cubicBezTo>
                <a:cubicBezTo>
                  <a:pt x="70438" y="15351"/>
                  <a:pt x="63068" y="13440"/>
                  <a:pt x="56060" y="11717"/>
                </a:cubicBezTo>
                <a:cubicBezTo>
                  <a:pt x="47272" y="9572"/>
                  <a:pt x="38302" y="7449"/>
                  <a:pt x="28715" y="6696"/>
                </a:cubicBezTo>
                <a:cubicBezTo>
                  <a:pt x="26227" y="6492"/>
                  <a:pt x="23698" y="6384"/>
                  <a:pt x="21170" y="6384"/>
                </a:cubicBezTo>
                <a:cubicBezTo>
                  <a:pt x="15464" y="6384"/>
                  <a:pt x="9763" y="6937"/>
                  <a:pt x="4543" y="8202"/>
                </a:cubicBezTo>
                <a:cubicBezTo>
                  <a:pt x="2968" y="8567"/>
                  <a:pt x="1462" y="9001"/>
                  <a:pt x="1" y="9457"/>
                </a:cubicBezTo>
                <a:lnTo>
                  <a:pt x="1" y="50589"/>
                </a:lnTo>
                <a:lnTo>
                  <a:pt x="284838" y="50589"/>
                </a:lnTo>
                <a:lnTo>
                  <a:pt x="284838" y="13155"/>
                </a:lnTo>
                <a:cubicBezTo>
                  <a:pt x="283742" y="12744"/>
                  <a:pt x="282624" y="12333"/>
                  <a:pt x="281528" y="11900"/>
                </a:cubicBezTo>
                <a:cubicBezTo>
                  <a:pt x="273083" y="8704"/>
                  <a:pt x="264752" y="4664"/>
                  <a:pt x="254868" y="2838"/>
                </a:cubicBezTo>
                <a:cubicBezTo>
                  <a:pt x="251879" y="2285"/>
                  <a:pt x="248783" y="1967"/>
                  <a:pt x="245668" y="1967"/>
                </a:cubicBezTo>
                <a:cubicBezTo>
                  <a:pt x="244026" y="1967"/>
                  <a:pt x="242379" y="2056"/>
                  <a:pt x="240739" y="2245"/>
                </a:cubicBezTo>
                <a:cubicBezTo>
                  <a:pt x="236403" y="2770"/>
                  <a:pt x="232408" y="3751"/>
                  <a:pt x="228619" y="5007"/>
                </a:cubicBezTo>
                <a:cubicBezTo>
                  <a:pt x="220813" y="7563"/>
                  <a:pt x="213806" y="11010"/>
                  <a:pt x="205383" y="12973"/>
                </a:cubicBezTo>
                <a:cubicBezTo>
                  <a:pt x="201139" y="13960"/>
                  <a:pt x="196833" y="14451"/>
                  <a:pt x="192530" y="14451"/>
                </a:cubicBezTo>
                <a:cubicBezTo>
                  <a:pt x="188177" y="14451"/>
                  <a:pt x="183826" y="13948"/>
                  <a:pt x="179545" y="12950"/>
                </a:cubicBezTo>
                <a:cubicBezTo>
                  <a:pt x="171008" y="10964"/>
                  <a:pt x="163750" y="7723"/>
                  <a:pt x="156126" y="4892"/>
                </a:cubicBezTo>
                <a:cubicBezTo>
                  <a:pt x="149458" y="2446"/>
                  <a:pt x="141614" y="0"/>
                  <a:pt x="133359" y="0"/>
                </a:cubicBezTo>
                <a:close/>
              </a:path>
            </a:pathLst>
          </a:custGeom>
          <a:solidFill>
            <a:srgbClr val="EADB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4" name="Google Shape;94;p18"/>
          <p:cNvSpPr/>
          <p:nvPr/>
        </p:nvSpPr>
        <p:spPr>
          <a:xfrm flipH="1">
            <a:off x="8050326" y="271102"/>
            <a:ext cx="1093670" cy="760939"/>
          </a:xfrm>
          <a:custGeom>
            <a:avLst/>
            <a:gdLst/>
            <a:ahLst/>
            <a:cxnLst/>
            <a:rect l="l" t="t" r="r" b="b"/>
            <a:pathLst>
              <a:path w="43391" h="30190" extrusionOk="0">
                <a:moveTo>
                  <a:pt x="13854" y="1"/>
                </a:moveTo>
                <a:cubicBezTo>
                  <a:pt x="8679" y="1"/>
                  <a:pt x="5416" y="5534"/>
                  <a:pt x="3469" y="9676"/>
                </a:cubicBezTo>
                <a:cubicBezTo>
                  <a:pt x="2465" y="8466"/>
                  <a:pt x="1301" y="7188"/>
                  <a:pt x="0" y="6092"/>
                </a:cubicBezTo>
                <a:lnTo>
                  <a:pt x="0" y="30173"/>
                </a:lnTo>
                <a:cubicBezTo>
                  <a:pt x="6277" y="30150"/>
                  <a:pt x="13010" y="30059"/>
                  <a:pt x="17758" y="29831"/>
                </a:cubicBezTo>
                <a:cubicBezTo>
                  <a:pt x="19544" y="29981"/>
                  <a:pt x="22955" y="30190"/>
                  <a:pt x="26662" y="30190"/>
                </a:cubicBezTo>
                <a:cubicBezTo>
                  <a:pt x="32523" y="30190"/>
                  <a:pt x="39125" y="29668"/>
                  <a:pt x="41223" y="27571"/>
                </a:cubicBezTo>
                <a:cubicBezTo>
                  <a:pt x="43277" y="25448"/>
                  <a:pt x="43391" y="22801"/>
                  <a:pt x="41245" y="20952"/>
                </a:cubicBezTo>
                <a:cubicBezTo>
                  <a:pt x="40126" y="19961"/>
                  <a:pt x="38737" y="19706"/>
                  <a:pt x="37270" y="19706"/>
                </a:cubicBezTo>
                <a:cubicBezTo>
                  <a:pt x="35705" y="19706"/>
                  <a:pt x="34052" y="19997"/>
                  <a:pt x="32548" y="19997"/>
                </a:cubicBezTo>
                <a:cubicBezTo>
                  <a:pt x="32213" y="19997"/>
                  <a:pt x="31885" y="19983"/>
                  <a:pt x="31567" y="19947"/>
                </a:cubicBezTo>
                <a:cubicBezTo>
                  <a:pt x="33005" y="16683"/>
                  <a:pt x="36018" y="12826"/>
                  <a:pt x="31704" y="10018"/>
                </a:cubicBezTo>
                <a:cubicBezTo>
                  <a:pt x="30798" y="9444"/>
                  <a:pt x="29892" y="9204"/>
                  <a:pt x="29002" y="9204"/>
                </a:cubicBezTo>
                <a:cubicBezTo>
                  <a:pt x="26284" y="9204"/>
                  <a:pt x="23707" y="11437"/>
                  <a:pt x="21661" y="13191"/>
                </a:cubicBezTo>
                <a:cubicBezTo>
                  <a:pt x="21821" y="8352"/>
                  <a:pt x="21182" y="1482"/>
                  <a:pt x="15498" y="181"/>
                </a:cubicBezTo>
                <a:cubicBezTo>
                  <a:pt x="14930" y="58"/>
                  <a:pt x="14382" y="1"/>
                  <a:pt x="13854" y="1"/>
                </a:cubicBezTo>
                <a:close/>
              </a:path>
            </a:pathLst>
          </a:custGeom>
          <a:solidFill>
            <a:srgbClr val="F8F4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5" name="Google Shape;95;p18"/>
          <p:cNvSpPr/>
          <p:nvPr/>
        </p:nvSpPr>
        <p:spPr>
          <a:xfrm>
            <a:off x="-7978" y="2699677"/>
            <a:ext cx="1093670" cy="760939"/>
          </a:xfrm>
          <a:custGeom>
            <a:avLst/>
            <a:gdLst/>
            <a:ahLst/>
            <a:cxnLst/>
            <a:rect l="l" t="t" r="r" b="b"/>
            <a:pathLst>
              <a:path w="43391" h="30190" extrusionOk="0">
                <a:moveTo>
                  <a:pt x="13854" y="1"/>
                </a:moveTo>
                <a:cubicBezTo>
                  <a:pt x="8679" y="1"/>
                  <a:pt x="5416" y="5534"/>
                  <a:pt x="3469" y="9676"/>
                </a:cubicBezTo>
                <a:cubicBezTo>
                  <a:pt x="2465" y="8466"/>
                  <a:pt x="1301" y="7188"/>
                  <a:pt x="0" y="6092"/>
                </a:cubicBezTo>
                <a:lnTo>
                  <a:pt x="0" y="30173"/>
                </a:lnTo>
                <a:cubicBezTo>
                  <a:pt x="6277" y="30150"/>
                  <a:pt x="13010" y="30059"/>
                  <a:pt x="17758" y="29831"/>
                </a:cubicBezTo>
                <a:cubicBezTo>
                  <a:pt x="19544" y="29981"/>
                  <a:pt x="22955" y="30190"/>
                  <a:pt x="26662" y="30190"/>
                </a:cubicBezTo>
                <a:cubicBezTo>
                  <a:pt x="32523" y="30190"/>
                  <a:pt x="39125" y="29668"/>
                  <a:pt x="41223" y="27571"/>
                </a:cubicBezTo>
                <a:cubicBezTo>
                  <a:pt x="43277" y="25448"/>
                  <a:pt x="43391" y="22801"/>
                  <a:pt x="41245" y="20952"/>
                </a:cubicBezTo>
                <a:cubicBezTo>
                  <a:pt x="40126" y="19961"/>
                  <a:pt x="38737" y="19706"/>
                  <a:pt x="37270" y="19706"/>
                </a:cubicBezTo>
                <a:cubicBezTo>
                  <a:pt x="35705" y="19706"/>
                  <a:pt x="34052" y="19997"/>
                  <a:pt x="32548" y="19997"/>
                </a:cubicBezTo>
                <a:cubicBezTo>
                  <a:pt x="32213" y="19997"/>
                  <a:pt x="31885" y="19983"/>
                  <a:pt x="31567" y="19947"/>
                </a:cubicBezTo>
                <a:cubicBezTo>
                  <a:pt x="33005" y="16683"/>
                  <a:pt x="36018" y="12826"/>
                  <a:pt x="31704" y="10018"/>
                </a:cubicBezTo>
                <a:cubicBezTo>
                  <a:pt x="30798" y="9444"/>
                  <a:pt x="29892" y="9204"/>
                  <a:pt x="29002" y="9204"/>
                </a:cubicBezTo>
                <a:cubicBezTo>
                  <a:pt x="26284" y="9204"/>
                  <a:pt x="23707" y="11437"/>
                  <a:pt x="21661" y="13191"/>
                </a:cubicBezTo>
                <a:cubicBezTo>
                  <a:pt x="21821" y="8352"/>
                  <a:pt x="21182" y="1482"/>
                  <a:pt x="15498" y="181"/>
                </a:cubicBezTo>
                <a:cubicBezTo>
                  <a:pt x="14930" y="58"/>
                  <a:pt x="14382" y="1"/>
                  <a:pt x="13854" y="1"/>
                </a:cubicBezTo>
                <a:close/>
              </a:path>
            </a:pathLst>
          </a:custGeom>
          <a:solidFill>
            <a:srgbClr val="F8F4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6" name="Google Shape;96;p18"/>
          <p:cNvSpPr/>
          <p:nvPr/>
        </p:nvSpPr>
        <p:spPr>
          <a:xfrm>
            <a:off x="8741072" y="1455181"/>
            <a:ext cx="91235" cy="82489"/>
          </a:xfrm>
          <a:custGeom>
            <a:avLst/>
            <a:gdLst/>
            <a:ahLst/>
            <a:cxnLst/>
            <a:rect l="l" t="t" r="r" b="b"/>
            <a:pathLst>
              <a:path w="3380" h="3056" extrusionOk="0">
                <a:moveTo>
                  <a:pt x="990" y="1"/>
                </a:moveTo>
                <a:cubicBezTo>
                  <a:pt x="898" y="1"/>
                  <a:pt x="774" y="66"/>
                  <a:pt x="754" y="165"/>
                </a:cubicBezTo>
                <a:cubicBezTo>
                  <a:pt x="708" y="507"/>
                  <a:pt x="731" y="850"/>
                  <a:pt x="800" y="1169"/>
                </a:cubicBezTo>
                <a:cubicBezTo>
                  <a:pt x="572" y="1329"/>
                  <a:pt x="366" y="1466"/>
                  <a:pt x="161" y="1649"/>
                </a:cubicBezTo>
                <a:cubicBezTo>
                  <a:pt x="1" y="1786"/>
                  <a:pt x="138" y="2014"/>
                  <a:pt x="298" y="2014"/>
                </a:cubicBezTo>
                <a:cubicBezTo>
                  <a:pt x="549" y="2037"/>
                  <a:pt x="777" y="2059"/>
                  <a:pt x="1028" y="2082"/>
                </a:cubicBezTo>
                <a:lnTo>
                  <a:pt x="1051" y="2128"/>
                </a:lnTo>
                <a:cubicBezTo>
                  <a:pt x="1074" y="2356"/>
                  <a:pt x="1119" y="2562"/>
                  <a:pt x="1211" y="2767"/>
                </a:cubicBezTo>
                <a:cubicBezTo>
                  <a:pt x="1233" y="2813"/>
                  <a:pt x="1233" y="2835"/>
                  <a:pt x="1279" y="2858"/>
                </a:cubicBezTo>
                <a:cubicBezTo>
                  <a:pt x="1302" y="2904"/>
                  <a:pt x="1325" y="2950"/>
                  <a:pt x="1348" y="2995"/>
                </a:cubicBezTo>
                <a:cubicBezTo>
                  <a:pt x="1382" y="3038"/>
                  <a:pt x="1429" y="3055"/>
                  <a:pt x="1477" y="3055"/>
                </a:cubicBezTo>
                <a:cubicBezTo>
                  <a:pt x="1559" y="3055"/>
                  <a:pt x="1647" y="3007"/>
                  <a:pt x="1690" y="2950"/>
                </a:cubicBezTo>
                <a:cubicBezTo>
                  <a:pt x="1850" y="2676"/>
                  <a:pt x="2010" y="2402"/>
                  <a:pt x="2146" y="2105"/>
                </a:cubicBezTo>
                <a:cubicBezTo>
                  <a:pt x="2443" y="2105"/>
                  <a:pt x="2763" y="2105"/>
                  <a:pt x="3060" y="2082"/>
                </a:cubicBezTo>
                <a:cubicBezTo>
                  <a:pt x="3242" y="2082"/>
                  <a:pt x="3379" y="1854"/>
                  <a:pt x="3219" y="1717"/>
                </a:cubicBezTo>
                <a:cubicBezTo>
                  <a:pt x="2991" y="1512"/>
                  <a:pt x="2763" y="1329"/>
                  <a:pt x="2535" y="1146"/>
                </a:cubicBezTo>
                <a:cubicBezTo>
                  <a:pt x="2649" y="873"/>
                  <a:pt x="2763" y="576"/>
                  <a:pt x="2877" y="302"/>
                </a:cubicBezTo>
                <a:cubicBezTo>
                  <a:pt x="2933" y="152"/>
                  <a:pt x="2774" y="33"/>
                  <a:pt x="2639" y="33"/>
                </a:cubicBezTo>
                <a:cubicBezTo>
                  <a:pt x="2610" y="33"/>
                  <a:pt x="2582" y="39"/>
                  <a:pt x="2557" y="51"/>
                </a:cubicBezTo>
                <a:cubicBezTo>
                  <a:pt x="2306" y="211"/>
                  <a:pt x="2055" y="370"/>
                  <a:pt x="1804" y="530"/>
                </a:cubicBezTo>
                <a:cubicBezTo>
                  <a:pt x="1576" y="325"/>
                  <a:pt x="1325" y="119"/>
                  <a:pt x="1028" y="5"/>
                </a:cubicBezTo>
                <a:cubicBezTo>
                  <a:pt x="1016" y="2"/>
                  <a:pt x="1003" y="1"/>
                  <a:pt x="99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97" name="Google Shape;97;p18"/>
          <p:cNvGrpSpPr/>
          <p:nvPr/>
        </p:nvGrpSpPr>
        <p:grpSpPr>
          <a:xfrm>
            <a:off x="8681048" y="2808424"/>
            <a:ext cx="151241" cy="137891"/>
            <a:chOff x="1474943" y="3859420"/>
            <a:chExt cx="118956" cy="108456"/>
          </a:xfrm>
        </p:grpSpPr>
        <p:sp>
          <p:nvSpPr>
            <p:cNvPr id="98" name="Google Shape;98;p18"/>
            <p:cNvSpPr/>
            <p:nvPr/>
          </p:nvSpPr>
          <p:spPr>
            <a:xfrm>
              <a:off x="1474943" y="3931517"/>
              <a:ext cx="46859" cy="36359"/>
            </a:xfrm>
            <a:custGeom>
              <a:avLst/>
              <a:gdLst/>
              <a:ahLst/>
              <a:cxnLst/>
              <a:rect l="l" t="t" r="r" b="b"/>
              <a:pathLst>
                <a:path w="1736" h="1347" extrusionOk="0">
                  <a:moveTo>
                    <a:pt x="868" y="0"/>
                  </a:moveTo>
                  <a:cubicBezTo>
                    <a:pt x="1" y="0"/>
                    <a:pt x="1" y="1347"/>
                    <a:pt x="868" y="1347"/>
                  </a:cubicBezTo>
                  <a:cubicBezTo>
                    <a:pt x="1736" y="1347"/>
                    <a:pt x="1736" y="0"/>
                    <a:pt x="868"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9" name="Google Shape;99;p18"/>
            <p:cNvSpPr/>
            <p:nvPr/>
          </p:nvSpPr>
          <p:spPr>
            <a:xfrm>
              <a:off x="1511302" y="3859420"/>
              <a:ext cx="46238" cy="35765"/>
            </a:xfrm>
            <a:custGeom>
              <a:avLst/>
              <a:gdLst/>
              <a:ahLst/>
              <a:cxnLst/>
              <a:rect l="l" t="t" r="r" b="b"/>
              <a:pathLst>
                <a:path w="1713" h="1325" extrusionOk="0">
                  <a:moveTo>
                    <a:pt x="868" y="1"/>
                  </a:moveTo>
                  <a:cubicBezTo>
                    <a:pt x="0" y="1"/>
                    <a:pt x="0" y="1324"/>
                    <a:pt x="868" y="1324"/>
                  </a:cubicBezTo>
                  <a:cubicBezTo>
                    <a:pt x="1712" y="1324"/>
                    <a:pt x="1712" y="1"/>
                    <a:pt x="868" y="1"/>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0" name="Google Shape;100;p18"/>
            <p:cNvSpPr/>
            <p:nvPr/>
          </p:nvSpPr>
          <p:spPr>
            <a:xfrm>
              <a:off x="1547040" y="3931517"/>
              <a:ext cx="46859" cy="36359"/>
            </a:xfrm>
            <a:custGeom>
              <a:avLst/>
              <a:gdLst/>
              <a:ahLst/>
              <a:cxnLst/>
              <a:rect l="l" t="t" r="r" b="b"/>
              <a:pathLst>
                <a:path w="1736" h="1347" extrusionOk="0">
                  <a:moveTo>
                    <a:pt x="868" y="0"/>
                  </a:moveTo>
                  <a:cubicBezTo>
                    <a:pt x="0" y="0"/>
                    <a:pt x="0" y="1347"/>
                    <a:pt x="868" y="1347"/>
                  </a:cubicBezTo>
                  <a:cubicBezTo>
                    <a:pt x="1735" y="1347"/>
                    <a:pt x="1735" y="0"/>
                    <a:pt x="868" y="0"/>
                  </a:cubicBezTo>
                  <a:close/>
                </a:path>
              </a:pathLst>
            </a:custGeom>
            <a:solidFill>
              <a:srgbClr val="FFFFF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01" name="Google Shape;101;p18"/>
          <p:cNvSpPr/>
          <p:nvPr/>
        </p:nvSpPr>
        <p:spPr>
          <a:xfrm>
            <a:off x="7655897" y="2262731"/>
            <a:ext cx="91235" cy="82489"/>
          </a:xfrm>
          <a:custGeom>
            <a:avLst/>
            <a:gdLst/>
            <a:ahLst/>
            <a:cxnLst/>
            <a:rect l="l" t="t" r="r" b="b"/>
            <a:pathLst>
              <a:path w="3380" h="3056" extrusionOk="0">
                <a:moveTo>
                  <a:pt x="990" y="1"/>
                </a:moveTo>
                <a:cubicBezTo>
                  <a:pt x="898" y="1"/>
                  <a:pt x="774" y="66"/>
                  <a:pt x="754" y="165"/>
                </a:cubicBezTo>
                <a:cubicBezTo>
                  <a:pt x="708" y="507"/>
                  <a:pt x="731" y="850"/>
                  <a:pt x="800" y="1169"/>
                </a:cubicBezTo>
                <a:cubicBezTo>
                  <a:pt x="572" y="1329"/>
                  <a:pt x="366" y="1466"/>
                  <a:pt x="161" y="1649"/>
                </a:cubicBezTo>
                <a:cubicBezTo>
                  <a:pt x="1" y="1786"/>
                  <a:pt x="138" y="2014"/>
                  <a:pt x="298" y="2014"/>
                </a:cubicBezTo>
                <a:cubicBezTo>
                  <a:pt x="549" y="2037"/>
                  <a:pt x="777" y="2059"/>
                  <a:pt x="1028" y="2082"/>
                </a:cubicBezTo>
                <a:lnTo>
                  <a:pt x="1051" y="2128"/>
                </a:lnTo>
                <a:cubicBezTo>
                  <a:pt x="1074" y="2356"/>
                  <a:pt x="1119" y="2562"/>
                  <a:pt x="1211" y="2767"/>
                </a:cubicBezTo>
                <a:cubicBezTo>
                  <a:pt x="1233" y="2813"/>
                  <a:pt x="1233" y="2835"/>
                  <a:pt x="1279" y="2858"/>
                </a:cubicBezTo>
                <a:cubicBezTo>
                  <a:pt x="1302" y="2904"/>
                  <a:pt x="1325" y="2950"/>
                  <a:pt x="1348" y="2995"/>
                </a:cubicBezTo>
                <a:cubicBezTo>
                  <a:pt x="1382" y="3038"/>
                  <a:pt x="1429" y="3055"/>
                  <a:pt x="1477" y="3055"/>
                </a:cubicBezTo>
                <a:cubicBezTo>
                  <a:pt x="1559" y="3055"/>
                  <a:pt x="1647" y="3007"/>
                  <a:pt x="1690" y="2950"/>
                </a:cubicBezTo>
                <a:cubicBezTo>
                  <a:pt x="1850" y="2676"/>
                  <a:pt x="2010" y="2402"/>
                  <a:pt x="2146" y="2105"/>
                </a:cubicBezTo>
                <a:cubicBezTo>
                  <a:pt x="2443" y="2105"/>
                  <a:pt x="2763" y="2105"/>
                  <a:pt x="3060" y="2082"/>
                </a:cubicBezTo>
                <a:cubicBezTo>
                  <a:pt x="3242" y="2082"/>
                  <a:pt x="3379" y="1854"/>
                  <a:pt x="3219" y="1717"/>
                </a:cubicBezTo>
                <a:cubicBezTo>
                  <a:pt x="2991" y="1512"/>
                  <a:pt x="2763" y="1329"/>
                  <a:pt x="2535" y="1146"/>
                </a:cubicBezTo>
                <a:cubicBezTo>
                  <a:pt x="2649" y="873"/>
                  <a:pt x="2763" y="576"/>
                  <a:pt x="2877" y="302"/>
                </a:cubicBezTo>
                <a:cubicBezTo>
                  <a:pt x="2933" y="152"/>
                  <a:pt x="2774" y="33"/>
                  <a:pt x="2639" y="33"/>
                </a:cubicBezTo>
                <a:cubicBezTo>
                  <a:pt x="2610" y="33"/>
                  <a:pt x="2582" y="39"/>
                  <a:pt x="2557" y="51"/>
                </a:cubicBezTo>
                <a:cubicBezTo>
                  <a:pt x="2306" y="211"/>
                  <a:pt x="2055" y="370"/>
                  <a:pt x="1804" y="530"/>
                </a:cubicBezTo>
                <a:cubicBezTo>
                  <a:pt x="1576" y="325"/>
                  <a:pt x="1325" y="119"/>
                  <a:pt x="1028" y="5"/>
                </a:cubicBezTo>
                <a:cubicBezTo>
                  <a:pt x="1016" y="2"/>
                  <a:pt x="1003" y="1"/>
                  <a:pt x="99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2" name="Google Shape;102;p18"/>
          <p:cNvSpPr/>
          <p:nvPr/>
        </p:nvSpPr>
        <p:spPr>
          <a:xfrm>
            <a:off x="2006722" y="2946331"/>
            <a:ext cx="91235" cy="82489"/>
          </a:xfrm>
          <a:custGeom>
            <a:avLst/>
            <a:gdLst/>
            <a:ahLst/>
            <a:cxnLst/>
            <a:rect l="l" t="t" r="r" b="b"/>
            <a:pathLst>
              <a:path w="3380" h="3056" extrusionOk="0">
                <a:moveTo>
                  <a:pt x="990" y="1"/>
                </a:moveTo>
                <a:cubicBezTo>
                  <a:pt x="898" y="1"/>
                  <a:pt x="774" y="66"/>
                  <a:pt x="754" y="165"/>
                </a:cubicBezTo>
                <a:cubicBezTo>
                  <a:pt x="708" y="507"/>
                  <a:pt x="731" y="850"/>
                  <a:pt x="800" y="1169"/>
                </a:cubicBezTo>
                <a:cubicBezTo>
                  <a:pt x="572" y="1329"/>
                  <a:pt x="366" y="1466"/>
                  <a:pt x="161" y="1649"/>
                </a:cubicBezTo>
                <a:cubicBezTo>
                  <a:pt x="1" y="1786"/>
                  <a:pt x="138" y="2014"/>
                  <a:pt x="298" y="2014"/>
                </a:cubicBezTo>
                <a:cubicBezTo>
                  <a:pt x="549" y="2037"/>
                  <a:pt x="777" y="2059"/>
                  <a:pt x="1028" y="2082"/>
                </a:cubicBezTo>
                <a:lnTo>
                  <a:pt x="1051" y="2128"/>
                </a:lnTo>
                <a:cubicBezTo>
                  <a:pt x="1074" y="2356"/>
                  <a:pt x="1119" y="2562"/>
                  <a:pt x="1211" y="2767"/>
                </a:cubicBezTo>
                <a:cubicBezTo>
                  <a:pt x="1233" y="2813"/>
                  <a:pt x="1233" y="2835"/>
                  <a:pt x="1279" y="2858"/>
                </a:cubicBezTo>
                <a:cubicBezTo>
                  <a:pt x="1302" y="2904"/>
                  <a:pt x="1325" y="2950"/>
                  <a:pt x="1348" y="2995"/>
                </a:cubicBezTo>
                <a:cubicBezTo>
                  <a:pt x="1382" y="3038"/>
                  <a:pt x="1429" y="3055"/>
                  <a:pt x="1477" y="3055"/>
                </a:cubicBezTo>
                <a:cubicBezTo>
                  <a:pt x="1559" y="3055"/>
                  <a:pt x="1647" y="3007"/>
                  <a:pt x="1690" y="2950"/>
                </a:cubicBezTo>
                <a:cubicBezTo>
                  <a:pt x="1850" y="2676"/>
                  <a:pt x="2010" y="2402"/>
                  <a:pt x="2146" y="2105"/>
                </a:cubicBezTo>
                <a:cubicBezTo>
                  <a:pt x="2443" y="2105"/>
                  <a:pt x="2763" y="2105"/>
                  <a:pt x="3060" y="2082"/>
                </a:cubicBezTo>
                <a:cubicBezTo>
                  <a:pt x="3242" y="2082"/>
                  <a:pt x="3379" y="1854"/>
                  <a:pt x="3219" y="1717"/>
                </a:cubicBezTo>
                <a:cubicBezTo>
                  <a:pt x="2991" y="1512"/>
                  <a:pt x="2763" y="1329"/>
                  <a:pt x="2535" y="1146"/>
                </a:cubicBezTo>
                <a:cubicBezTo>
                  <a:pt x="2649" y="873"/>
                  <a:pt x="2763" y="576"/>
                  <a:pt x="2877" y="302"/>
                </a:cubicBezTo>
                <a:cubicBezTo>
                  <a:pt x="2933" y="152"/>
                  <a:pt x="2774" y="33"/>
                  <a:pt x="2639" y="33"/>
                </a:cubicBezTo>
                <a:cubicBezTo>
                  <a:pt x="2610" y="33"/>
                  <a:pt x="2582" y="39"/>
                  <a:pt x="2557" y="51"/>
                </a:cubicBezTo>
                <a:cubicBezTo>
                  <a:pt x="2306" y="211"/>
                  <a:pt x="2055" y="370"/>
                  <a:pt x="1804" y="530"/>
                </a:cubicBezTo>
                <a:cubicBezTo>
                  <a:pt x="1576" y="325"/>
                  <a:pt x="1325" y="119"/>
                  <a:pt x="1028" y="5"/>
                </a:cubicBezTo>
                <a:cubicBezTo>
                  <a:pt x="1016" y="2"/>
                  <a:pt x="1003" y="1"/>
                  <a:pt x="99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png"/><Relationship Id="rId2" Type="http://schemas.openxmlformats.org/officeDocument/2006/relationships/image" Target="../media/image18.png"/><Relationship Id="rId11" Type="http://schemas.openxmlformats.org/officeDocument/2006/relationships/notesSlide" Target="../notesSlides/notesSlide10.xml"/><Relationship Id="rId10" Type="http://schemas.openxmlformats.org/officeDocument/2006/relationships/slideLayout" Target="../slideLayouts/slideLayout13.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GIF"/></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1.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1.xml"/><Relationship Id="rId4" Type="http://schemas.openxmlformats.org/officeDocument/2006/relationships/image" Target="../media/image36.png"/><Relationship Id="rId3" Type="http://schemas.openxmlformats.org/officeDocument/2006/relationships/image" Target="../media/image23.png"/><Relationship Id="rId2" Type="http://schemas.openxmlformats.org/officeDocument/2006/relationships/image" Target="../media/image35.png"/><Relationship Id="rId1" Type="http://schemas.openxmlformats.org/officeDocument/2006/relationships/image" Target="../media/image34.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1.xml"/><Relationship Id="rId4" Type="http://schemas.openxmlformats.org/officeDocument/2006/relationships/image" Target="../media/image38.png"/><Relationship Id="rId3" Type="http://schemas.openxmlformats.org/officeDocument/2006/relationships/image" Target="../media/image24.png"/><Relationship Id="rId2" Type="http://schemas.openxmlformats.org/officeDocument/2006/relationships/image" Target="../media/image37.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7.xml"/><Relationship Id="rId4" Type="http://schemas.openxmlformats.org/officeDocument/2006/relationships/image" Target="../media/image40.jpe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39.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3.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3.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3.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image" Target="../media/image60.png"/></Relationships>
</file>

<file path=ppt/slides/_rels/slide22.xml.rels><?xml version="1.0" encoding="UTF-8" standalone="yes"?>
<Relationships xmlns="http://schemas.openxmlformats.org/package/2006/relationships"><Relationship Id="rId9" Type="http://schemas.openxmlformats.org/officeDocument/2006/relationships/image" Target="../media/image69.jpeg"/><Relationship Id="rId8" Type="http://schemas.openxmlformats.org/officeDocument/2006/relationships/image" Target="../media/image68.jpeg"/><Relationship Id="rId7" Type="http://schemas.openxmlformats.org/officeDocument/2006/relationships/image" Target="../media/image67.jpeg"/><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 Id="rId3" Type="http://schemas.openxmlformats.org/officeDocument/2006/relationships/image" Target="../media/image63.jpeg"/><Relationship Id="rId2" Type="http://schemas.openxmlformats.org/officeDocument/2006/relationships/image" Target="../media/image62.jpeg"/><Relationship Id="rId11" Type="http://schemas.openxmlformats.org/officeDocument/2006/relationships/notesSlide" Target="../notesSlides/notesSlide22.xml"/><Relationship Id="rId10" Type="http://schemas.openxmlformats.org/officeDocument/2006/relationships/slideLayout" Target="../slideLayouts/slideLayout15.xml"/><Relationship Id="rId1" Type="http://schemas.openxmlformats.org/officeDocument/2006/relationships/image" Target="../media/image61.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3.xml"/><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image" Target="../media/image70.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3.xml"/><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image" Target="../media/image70.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3.xml"/><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image" Target="../media/image7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image" Target="../media/image77.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3.xml"/><Relationship Id="rId2" Type="http://schemas.openxmlformats.org/officeDocument/2006/relationships/image" Target="../media/image58.png"/><Relationship Id="rId1" Type="http://schemas.openxmlformats.org/officeDocument/2006/relationships/image" Target="../media/image78.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3.xml"/><Relationship Id="rId2" Type="http://schemas.openxmlformats.org/officeDocument/2006/relationships/image" Target="../media/image80.png"/><Relationship Id="rId1" Type="http://schemas.openxmlformats.org/officeDocument/2006/relationships/image" Target="../media/image79.png"/></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88.png"/><Relationship Id="rId7" Type="http://schemas.openxmlformats.org/officeDocument/2006/relationships/image" Target="../media/image87.png"/><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0" Type="http://schemas.openxmlformats.org/officeDocument/2006/relationships/notesSlide" Target="../notesSlides/notesSlide34.xml"/><Relationship Id="rId1"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image" Target="../media/image60.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6.xml"/><Relationship Id="rId3" Type="http://schemas.openxmlformats.org/officeDocument/2006/relationships/image" Target="../media/image91.GIF"/><Relationship Id="rId2" Type="http://schemas.openxmlformats.org/officeDocument/2006/relationships/image" Target="../media/image90.png"/><Relationship Id="rId1" Type="http://schemas.openxmlformats.org/officeDocument/2006/relationships/image" Target="../media/image8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19"/>
          <p:cNvSpPr txBox="1"/>
          <p:nvPr/>
        </p:nvSpPr>
        <p:spPr>
          <a:xfrm>
            <a:off x="0" y="3579393"/>
            <a:ext cx="9144000" cy="4197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900"/>
              <a:buFont typeface="Montserrat Light"/>
              <a:buNone/>
            </a:pPr>
            <a:r>
              <a:rPr lang="en-US" sz="2900" b="1" i="0" u="none" strike="noStrike" cap="none">
                <a:solidFill>
                  <a:srgbClr val="000000"/>
                </a:solidFill>
                <a:latin typeface="Montserrat"/>
                <a:ea typeface="Montserrat"/>
                <a:cs typeface="Montserrat"/>
                <a:sym typeface="Montserrat"/>
              </a:rPr>
              <a:t>BÁO CÁO CUỐI KHÓA​</a:t>
            </a:r>
            <a:endParaRPr sz="900" b="1" i="0" u="none" strike="noStrike" cap="none">
              <a:solidFill>
                <a:srgbClr val="000000"/>
              </a:solidFill>
              <a:latin typeface="Montserrat"/>
              <a:ea typeface="Montserrat"/>
              <a:cs typeface="Montserrat"/>
              <a:sym typeface="Montserrat"/>
            </a:endParaRPr>
          </a:p>
        </p:txBody>
      </p:sp>
      <p:sp>
        <p:nvSpPr>
          <p:cNvPr id="108" name="Google Shape;108;p19"/>
          <p:cNvSpPr txBox="1"/>
          <p:nvPr/>
        </p:nvSpPr>
        <p:spPr>
          <a:xfrm>
            <a:off x="-35" y="4065689"/>
            <a:ext cx="9144000" cy="3147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000000"/>
              </a:buClr>
              <a:buSzPts val="2100"/>
              <a:buFont typeface="Montserrat Medium"/>
              <a:buNone/>
            </a:pPr>
            <a:r>
              <a:rPr lang="en-US" sz="2100" b="0" i="0" u="none" strike="noStrike" cap="none">
                <a:solidFill>
                  <a:srgbClr val="000000"/>
                </a:solidFill>
                <a:latin typeface="Montserrat Medium"/>
                <a:ea typeface="Montserrat Medium"/>
                <a:cs typeface="Montserrat Medium"/>
                <a:sym typeface="Montserrat Medium"/>
              </a:rPr>
              <a:t>Môn học </a:t>
            </a:r>
            <a:r>
              <a:rPr lang="en-US" sz="2100" b="1" i="0" u="none" strike="noStrike" cap="none">
                <a:solidFill>
                  <a:srgbClr val="000000"/>
                </a:solidFill>
                <a:latin typeface="Montserrat"/>
                <a:ea typeface="Montserrat"/>
                <a:cs typeface="Montserrat"/>
                <a:sym typeface="Montserrat"/>
              </a:rPr>
              <a:t>“Khám phá robotic”</a:t>
            </a:r>
            <a:r>
              <a:rPr lang="en-US" sz="2100" b="0" i="0" u="none" strike="noStrike" cap="none">
                <a:solidFill>
                  <a:srgbClr val="000000"/>
                </a:solidFill>
                <a:latin typeface="Montserrat Medium"/>
                <a:ea typeface="Montserrat Medium"/>
                <a:cs typeface="Montserrat Medium"/>
                <a:sym typeface="Montserrat Medium"/>
              </a:rPr>
              <a:t> - Học phần 3</a:t>
            </a:r>
            <a:endParaRPr sz="900" b="0" i="0" u="none" strike="noStrike" cap="none">
              <a:solidFill>
                <a:srgbClr val="000000"/>
              </a:solidFill>
              <a:latin typeface="Montserrat"/>
              <a:ea typeface="Montserrat"/>
              <a:cs typeface="Montserrat"/>
              <a:sym typeface="Montserrat"/>
            </a:endParaRPr>
          </a:p>
        </p:txBody>
      </p:sp>
      <p:sp>
        <p:nvSpPr>
          <p:cNvPr id="109" name="Google Shape;109;p19"/>
          <p:cNvSpPr/>
          <p:nvPr/>
        </p:nvSpPr>
        <p:spPr>
          <a:xfrm>
            <a:off x="0" y="1"/>
            <a:ext cx="9144000" cy="2915700"/>
          </a:xfrm>
          <a:prstGeom prst="rect">
            <a:avLst/>
          </a:prstGeom>
          <a:solidFill>
            <a:srgbClr val="FFFFFF"/>
          </a:solidFill>
          <a:ln>
            <a:noFill/>
          </a:ln>
        </p:spPr>
        <p:txBody>
          <a:bodyPr spcFirstLastPara="1" wrap="square" lIns="58925" tIns="58925" rIns="58925" bIns="58925" anchor="ctr" anchorCtr="0">
            <a:noAutofit/>
          </a:bodyPr>
          <a:lstStyle/>
          <a:p>
            <a:pPr marL="0" marR="0" lvl="0" indent="0" algn="l" rtl="0">
              <a:lnSpc>
                <a:spcPct val="100000"/>
              </a:lnSpc>
              <a:spcBef>
                <a:spcPts val="0"/>
              </a:spcBef>
              <a:spcAft>
                <a:spcPts val="0"/>
              </a:spcAft>
              <a:buClr>
                <a:srgbClr val="000000"/>
              </a:buClr>
              <a:buSzPts val="900"/>
              <a:buFont typeface="Arial" panose="020B0604020202020204"/>
              <a:buNone/>
            </a:pPr>
            <a:endParaRPr sz="9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10" name="Google Shape;110;p19"/>
          <p:cNvPicPr preferRelativeResize="0"/>
          <p:nvPr/>
        </p:nvPicPr>
        <p:blipFill rotWithShape="1">
          <a:blip r:embed="rId1"/>
          <a:srcRect t="6982" b="44462"/>
          <a:stretch>
            <a:fillRect/>
          </a:stretch>
        </p:blipFill>
        <p:spPr>
          <a:xfrm>
            <a:off x="-37" y="0"/>
            <a:ext cx="9144000" cy="295976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16" name="Shape 416"/>
        <p:cNvGrpSpPr/>
        <p:nvPr/>
      </p:nvGrpSpPr>
      <p:grpSpPr>
        <a:xfrm>
          <a:off x="0" y="0"/>
          <a:ext cx="0" cy="0"/>
          <a:chOff x="0" y="0"/>
          <a:chExt cx="0" cy="0"/>
        </a:xfrm>
      </p:grpSpPr>
      <p:sp>
        <p:nvSpPr>
          <p:cNvPr id="417" name="Google Shape;417;p28"/>
          <p:cNvSpPr txBox="1"/>
          <p:nvPr>
            <p:ph type="sldNum" idx="12"/>
          </p:nvPr>
        </p:nvSpPr>
        <p:spPr>
          <a:xfrm>
            <a:off x="8434925" y="198395"/>
            <a:ext cx="543900" cy="5613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Clr>
                <a:srgbClr val="F2F2F2"/>
              </a:buClr>
              <a:buSzPts val="3300"/>
              <a:buFont typeface="Helvetica Neue Light" panose="020B0604020202020204"/>
              <a:buNone/>
            </a:pPr>
            <a:r>
              <a:rPr lang="en-US"/>
              <a:t>1</a:t>
            </a:r>
            <a:endParaRPr sz="800">
              <a:solidFill>
                <a:schemeClr val="dk2"/>
              </a:solidFill>
              <a:latin typeface="Arial" panose="020B0604020202020204"/>
              <a:ea typeface="Arial" panose="020B0604020202020204"/>
              <a:cs typeface="Arial" panose="020B0604020202020204"/>
              <a:sym typeface="Arial" panose="020B0604020202020204"/>
            </a:endParaRPr>
          </a:p>
        </p:txBody>
      </p:sp>
      <p:sp>
        <p:nvSpPr>
          <p:cNvPr id="418" name="Google Shape;418;p28"/>
          <p:cNvSpPr txBox="1"/>
          <p:nvPr/>
        </p:nvSpPr>
        <p:spPr>
          <a:xfrm>
            <a:off x="2327741" y="749966"/>
            <a:ext cx="4539300" cy="5259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None/>
            </a:pPr>
            <a:r>
              <a:rPr lang="en-US" sz="2700">
                <a:solidFill>
                  <a:srgbClr val="595959"/>
                </a:solidFill>
                <a:latin typeface="Arial" panose="020B0604020202020204"/>
                <a:ea typeface="Arial" panose="020B0604020202020204"/>
                <a:cs typeface="Arial" panose="020B0604020202020204"/>
                <a:sym typeface="Arial" panose="020B0604020202020204"/>
              </a:rPr>
              <a:t>Kiến Thức Học Phần 3</a:t>
            </a:r>
            <a:endParaRPr sz="300">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419" name="Google Shape;419;p28"/>
          <p:cNvGrpSpPr/>
          <p:nvPr/>
        </p:nvGrpSpPr>
        <p:grpSpPr>
          <a:xfrm>
            <a:off x="3708074" y="269648"/>
            <a:ext cx="1733544" cy="209326"/>
            <a:chOff x="0" y="0"/>
            <a:chExt cx="1574804" cy="307200"/>
          </a:xfrm>
        </p:grpSpPr>
        <p:sp>
          <p:nvSpPr>
            <p:cNvPr id="420" name="Google Shape;420;p28"/>
            <p:cNvSpPr/>
            <p:nvPr/>
          </p:nvSpPr>
          <p:spPr>
            <a:xfrm flipH="1">
              <a:off x="104" y="0"/>
              <a:ext cx="1574700" cy="2814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None/>
              </a:pPr>
              <a:endParaRPr sz="2700">
                <a:solidFill>
                  <a:srgbClr val="000000"/>
                </a:solidFill>
                <a:latin typeface="Arial" panose="020B0604020202020204"/>
                <a:ea typeface="Arial" panose="020B0604020202020204"/>
                <a:cs typeface="Arial" panose="020B0604020202020204"/>
                <a:sym typeface="Arial" panose="020B0604020202020204"/>
              </a:endParaRPr>
            </a:p>
          </p:txBody>
        </p:sp>
        <p:sp>
          <p:nvSpPr>
            <p:cNvPr id="421" name="Google Shape;421;p28"/>
            <p:cNvSpPr txBox="1"/>
            <p:nvPr/>
          </p:nvSpPr>
          <p:spPr>
            <a:xfrm>
              <a:off x="0" y="0"/>
              <a:ext cx="1574700" cy="3072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None/>
              </a:pPr>
              <a:r>
                <a:rPr lang="en-US" sz="2400">
                  <a:solidFill>
                    <a:srgbClr val="A6A6A6"/>
                  </a:solidFill>
                  <a:latin typeface="Arial" panose="020B0604020202020204"/>
                  <a:ea typeface="Arial" panose="020B0604020202020204"/>
                  <a:cs typeface="Arial" panose="020B0604020202020204"/>
                  <a:sym typeface="Arial" panose="020B0604020202020204"/>
                </a:rPr>
                <a:t>Tổng Quan</a:t>
              </a:r>
              <a:endParaRPr sz="2400">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422" name="Google Shape;422;p28" descr="Picture Placeholder 9"/>
          <p:cNvPicPr preferRelativeResize="0"/>
          <p:nvPr>
            <p:ph type="pic" idx="2"/>
          </p:nvPr>
        </p:nvPicPr>
        <p:blipFill rotWithShape="1">
          <a:blip r:embed="rId1"/>
          <a:srcRect b="10"/>
          <a:stretch>
            <a:fillRect/>
          </a:stretch>
        </p:blipFill>
        <p:spPr>
          <a:xfrm>
            <a:off x="538869" y="1314456"/>
            <a:ext cx="4115258" cy="2411972"/>
          </a:xfrm>
          <a:prstGeom prst="rect">
            <a:avLst/>
          </a:prstGeom>
          <a:noFill/>
          <a:ln>
            <a:noFill/>
          </a:ln>
        </p:spPr>
      </p:pic>
      <p:pic>
        <p:nvPicPr>
          <p:cNvPr id="423" name="Google Shape;423;p28" descr="Picture Placeholder 11"/>
          <p:cNvPicPr preferRelativeResize="0"/>
          <p:nvPr>
            <p:ph type="pic" idx="3"/>
          </p:nvPr>
        </p:nvPicPr>
        <p:blipFill rotWithShape="1">
          <a:blip r:embed="rId2"/>
          <a:srcRect b="10"/>
          <a:stretch>
            <a:fillRect/>
          </a:stretch>
        </p:blipFill>
        <p:spPr>
          <a:xfrm>
            <a:off x="4222223" y="1314456"/>
            <a:ext cx="2250497" cy="2411972"/>
          </a:xfrm>
          <a:prstGeom prst="rect">
            <a:avLst/>
          </a:prstGeom>
          <a:noFill/>
          <a:ln>
            <a:noFill/>
          </a:ln>
        </p:spPr>
      </p:pic>
      <p:pic>
        <p:nvPicPr>
          <p:cNvPr id="424" name="Google Shape;424;p28" descr="Picture Placeholder 13"/>
          <p:cNvPicPr preferRelativeResize="0"/>
          <p:nvPr>
            <p:ph type="pic" idx="4"/>
          </p:nvPr>
        </p:nvPicPr>
        <p:blipFill rotWithShape="1">
          <a:blip r:embed="rId3"/>
          <a:srcRect b="10"/>
          <a:stretch>
            <a:fillRect/>
          </a:stretch>
        </p:blipFill>
        <p:spPr>
          <a:xfrm>
            <a:off x="4222303" y="1314451"/>
            <a:ext cx="4382829" cy="2411972"/>
          </a:xfrm>
          <a:prstGeom prst="rect">
            <a:avLst/>
          </a:prstGeom>
          <a:noFill/>
          <a:ln>
            <a:noFill/>
          </a:ln>
        </p:spPr>
      </p:pic>
      <p:sp>
        <p:nvSpPr>
          <p:cNvPr id="425" name="Google Shape;425;p28"/>
          <p:cNvSpPr/>
          <p:nvPr/>
        </p:nvSpPr>
        <p:spPr>
          <a:xfrm>
            <a:off x="585033" y="3818648"/>
            <a:ext cx="8020200" cy="540600"/>
          </a:xfrm>
          <a:prstGeom prst="rect">
            <a:avLst/>
          </a:prstGeom>
          <a:gradFill>
            <a:gsLst>
              <a:gs pos="0">
                <a:srgbClr val="D9D9D9"/>
              </a:gs>
              <a:gs pos="100000">
                <a:srgbClr val="BFBFBF"/>
              </a:gs>
            </a:gsLst>
            <a:lin ang="2700006" scaled="0"/>
          </a:grad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endParaRPr sz="900">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426" name="Google Shape;426;p28"/>
          <p:cNvGrpSpPr/>
          <p:nvPr/>
        </p:nvGrpSpPr>
        <p:grpSpPr>
          <a:xfrm>
            <a:off x="3988573" y="3631303"/>
            <a:ext cx="754876" cy="741426"/>
            <a:chOff x="-38" y="-14"/>
            <a:chExt cx="873396" cy="873396"/>
          </a:xfrm>
        </p:grpSpPr>
        <p:sp>
          <p:nvSpPr>
            <p:cNvPr id="427" name="Google Shape;427;p28"/>
            <p:cNvSpPr/>
            <p:nvPr/>
          </p:nvSpPr>
          <p:spPr>
            <a:xfrm rot="8122105">
              <a:off x="127862" y="127885"/>
              <a:ext cx="617597" cy="617597"/>
            </a:xfrm>
            <a:custGeom>
              <a:avLst/>
              <a:gdLst/>
              <a:ahLst/>
              <a:cxnLst/>
              <a:rect l="l" t="t"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gradFill>
              <a:gsLst>
                <a:gs pos="0">
                  <a:schemeClr val="accent2"/>
                </a:gs>
                <a:gs pos="100000">
                  <a:srgbClr val="769E1A"/>
                </a:gs>
              </a:gsLst>
              <a:lin ang="2700006" scaled="0"/>
            </a:gradFill>
            <a:ln>
              <a:noFill/>
            </a:ln>
            <a:effectLst>
              <a:outerShdw blurRad="1270000" dist="342900" dir="5400000" rotWithShape="0">
                <a:srgbClr val="000000">
                  <a:alpha val="40000"/>
                </a:srgbClr>
              </a:outerShdw>
            </a:effectLst>
          </p:spPr>
          <p:txBody>
            <a:bodyPr spcFirstLastPara="1" wrap="square" lIns="34275" tIns="34275" rIns="34275" bIns="34275" anchor="ctr" anchorCtr="0">
              <a:noAutofit/>
            </a:bodyPr>
            <a:lstStyle/>
            <a:p>
              <a:pPr marL="0" marR="0" lvl="0" indent="0" algn="ctr" rtl="0">
                <a:spcBef>
                  <a:spcPts val="0"/>
                </a:spcBef>
                <a:spcAft>
                  <a:spcPts val="0"/>
                </a:spcAft>
                <a:buNone/>
              </a:pPr>
              <a:endParaRPr sz="1500">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428" name="Google Shape;428;p28"/>
            <p:cNvGrpSpPr/>
            <p:nvPr/>
          </p:nvGrpSpPr>
          <p:grpSpPr>
            <a:xfrm>
              <a:off x="316680" y="359423"/>
              <a:ext cx="239490" cy="201474"/>
              <a:chOff x="0" y="-1"/>
              <a:chExt cx="239490" cy="201474"/>
            </a:xfrm>
          </p:grpSpPr>
          <p:sp>
            <p:nvSpPr>
              <p:cNvPr id="429" name="Google Shape;429;p28"/>
              <p:cNvSpPr/>
              <p:nvPr/>
            </p:nvSpPr>
            <p:spPr>
              <a:xfrm>
                <a:off x="60073" y="52309"/>
                <a:ext cx="119340" cy="119340"/>
              </a:xfrm>
              <a:custGeom>
                <a:avLst/>
                <a:gdLst/>
                <a:ahLst/>
                <a:cxnLst/>
                <a:rect l="l" t="t" r="r" b="b"/>
                <a:pathLst>
                  <a:path w="21600" h="21600" extrusionOk="0">
                    <a:moveTo>
                      <a:pt x="16948" y="16071"/>
                    </a:moveTo>
                    <a:cubicBezTo>
                      <a:pt x="14037" y="19469"/>
                      <a:pt x="8925" y="19860"/>
                      <a:pt x="5529" y="16949"/>
                    </a:cubicBezTo>
                    <a:cubicBezTo>
                      <a:pt x="2130" y="14039"/>
                      <a:pt x="1740" y="8924"/>
                      <a:pt x="4651" y="5527"/>
                    </a:cubicBezTo>
                    <a:cubicBezTo>
                      <a:pt x="7559" y="2131"/>
                      <a:pt x="12674" y="1740"/>
                      <a:pt x="16070" y="4650"/>
                    </a:cubicBezTo>
                    <a:cubicBezTo>
                      <a:pt x="19466" y="7560"/>
                      <a:pt x="19859" y="12674"/>
                      <a:pt x="16948" y="16071"/>
                    </a:cubicBezTo>
                    <a:moveTo>
                      <a:pt x="10800" y="0"/>
                    </a:moveTo>
                    <a:cubicBezTo>
                      <a:pt x="4833" y="0"/>
                      <a:pt x="0" y="4834"/>
                      <a:pt x="0" y="10800"/>
                    </a:cubicBezTo>
                    <a:cubicBezTo>
                      <a:pt x="0" y="16766"/>
                      <a:pt x="4833" y="21600"/>
                      <a:pt x="10800" y="21600"/>
                    </a:cubicBezTo>
                    <a:cubicBezTo>
                      <a:pt x="16764" y="21600"/>
                      <a:pt x="21600" y="16766"/>
                      <a:pt x="21600" y="10800"/>
                    </a:cubicBezTo>
                    <a:cubicBezTo>
                      <a:pt x="21600" y="4834"/>
                      <a:pt x="16764" y="0"/>
                      <a:pt x="10800" y="0"/>
                    </a:cubicBezTo>
                  </a:path>
                </a:pathLst>
              </a:custGeom>
              <a:solidFill>
                <a:srgbClr val="FFFFFF"/>
              </a:solid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endParaRPr sz="1200">
                  <a:solidFill>
                    <a:srgbClr val="FFFFFF"/>
                  </a:solidFill>
                  <a:latin typeface="Arial" panose="020B0604020202020204"/>
                  <a:ea typeface="Arial" panose="020B0604020202020204"/>
                  <a:cs typeface="Arial" panose="020B0604020202020204"/>
                  <a:sym typeface="Arial" panose="020B0604020202020204"/>
                </a:endParaRPr>
              </a:p>
            </p:txBody>
          </p:sp>
          <p:sp>
            <p:nvSpPr>
              <p:cNvPr id="430" name="Google Shape;430;p28"/>
              <p:cNvSpPr/>
              <p:nvPr/>
            </p:nvSpPr>
            <p:spPr>
              <a:xfrm>
                <a:off x="89906" y="82141"/>
                <a:ext cx="33534" cy="33534"/>
              </a:xfrm>
              <a:custGeom>
                <a:avLst/>
                <a:gdLst/>
                <a:ahLst/>
                <a:cxnLst/>
                <a:rect l="l" t="t" r="r" b="b"/>
                <a:pathLst>
                  <a:path w="21600" h="21600" extrusionOk="0">
                    <a:moveTo>
                      <a:pt x="19200" y="0"/>
                    </a:moveTo>
                    <a:cubicBezTo>
                      <a:pt x="8596" y="0"/>
                      <a:pt x="0" y="8596"/>
                      <a:pt x="0" y="19196"/>
                    </a:cubicBezTo>
                    <a:lnTo>
                      <a:pt x="0" y="19200"/>
                    </a:lnTo>
                    <a:cubicBezTo>
                      <a:pt x="0" y="20525"/>
                      <a:pt x="1068" y="21600"/>
                      <a:pt x="2400" y="21600"/>
                    </a:cubicBezTo>
                    <a:cubicBezTo>
                      <a:pt x="3721" y="21600"/>
                      <a:pt x="4800" y="20525"/>
                      <a:pt x="4800" y="19200"/>
                    </a:cubicBezTo>
                    <a:lnTo>
                      <a:pt x="4800" y="19196"/>
                    </a:lnTo>
                    <a:cubicBezTo>
                      <a:pt x="4800" y="11248"/>
                      <a:pt x="11240" y="4799"/>
                      <a:pt x="19200" y="4799"/>
                    </a:cubicBezTo>
                    <a:cubicBezTo>
                      <a:pt x="20521" y="4799"/>
                      <a:pt x="21600" y="3724"/>
                      <a:pt x="21600" y="2399"/>
                    </a:cubicBezTo>
                    <a:cubicBezTo>
                      <a:pt x="21600" y="1075"/>
                      <a:pt x="20521" y="0"/>
                      <a:pt x="19200" y="0"/>
                    </a:cubicBezTo>
                  </a:path>
                </a:pathLst>
              </a:custGeom>
              <a:solidFill>
                <a:srgbClr val="FFFFFF"/>
              </a:solid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endParaRPr sz="1200">
                  <a:solidFill>
                    <a:srgbClr val="FFFFFF"/>
                  </a:solidFill>
                  <a:latin typeface="Arial" panose="020B0604020202020204"/>
                  <a:ea typeface="Arial" panose="020B0604020202020204"/>
                  <a:cs typeface="Arial" panose="020B0604020202020204"/>
                  <a:sym typeface="Arial" panose="020B0604020202020204"/>
                </a:endParaRPr>
              </a:p>
            </p:txBody>
          </p:sp>
          <p:sp>
            <p:nvSpPr>
              <p:cNvPr id="431" name="Google Shape;431;p28"/>
              <p:cNvSpPr/>
              <p:nvPr/>
            </p:nvSpPr>
            <p:spPr>
              <a:xfrm>
                <a:off x="0" y="-1"/>
                <a:ext cx="239490" cy="201474"/>
              </a:xfrm>
              <a:custGeom>
                <a:avLst/>
                <a:gdLst/>
                <a:ahLst/>
                <a:cxnLst/>
                <a:rect l="l" t="t" r="r" b="b"/>
                <a:pathLst>
                  <a:path w="21600" h="21600" extrusionOk="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solidFill>
                <a:srgbClr val="FFFFFF"/>
              </a:solid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endParaRPr sz="1200">
                  <a:solidFill>
                    <a:srgbClr val="FFFFFF"/>
                  </a:solidFill>
                  <a:latin typeface="Arial" panose="020B0604020202020204"/>
                  <a:ea typeface="Arial" panose="020B0604020202020204"/>
                  <a:cs typeface="Arial" panose="020B0604020202020204"/>
                  <a:sym typeface="Arial" panose="020B0604020202020204"/>
                </a:endParaRPr>
              </a:p>
            </p:txBody>
          </p:sp>
        </p:grpSp>
      </p:grpSp>
      <p:grpSp>
        <p:nvGrpSpPr>
          <p:cNvPr id="432" name="Google Shape;432;p28"/>
          <p:cNvGrpSpPr/>
          <p:nvPr/>
        </p:nvGrpSpPr>
        <p:grpSpPr>
          <a:xfrm>
            <a:off x="1498326" y="3618862"/>
            <a:ext cx="810599" cy="774615"/>
            <a:chOff x="-38" y="-14"/>
            <a:chExt cx="873396" cy="873396"/>
          </a:xfrm>
        </p:grpSpPr>
        <p:sp>
          <p:nvSpPr>
            <p:cNvPr id="433" name="Google Shape;433;p28"/>
            <p:cNvSpPr/>
            <p:nvPr/>
          </p:nvSpPr>
          <p:spPr>
            <a:xfrm rot="8122105">
              <a:off x="127862" y="127885"/>
              <a:ext cx="617597" cy="617597"/>
            </a:xfrm>
            <a:custGeom>
              <a:avLst/>
              <a:gdLst/>
              <a:ahLst/>
              <a:cxnLst/>
              <a:rect l="l" t="t"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gradFill>
              <a:gsLst>
                <a:gs pos="0">
                  <a:schemeClr val="accent1"/>
                </a:gs>
                <a:gs pos="100000">
                  <a:srgbClr val="0D6145"/>
                </a:gs>
              </a:gsLst>
              <a:lin ang="2700006" scaled="0"/>
            </a:gradFill>
            <a:ln>
              <a:noFill/>
            </a:ln>
            <a:effectLst>
              <a:outerShdw blurRad="1270000" dist="342900" dir="5400000" rotWithShape="0">
                <a:srgbClr val="000000">
                  <a:alpha val="40000"/>
                </a:srgbClr>
              </a:outerShdw>
            </a:effectLst>
          </p:spPr>
          <p:txBody>
            <a:bodyPr spcFirstLastPara="1" wrap="square" lIns="34275" tIns="34275" rIns="34275" bIns="34275" anchor="ctr" anchorCtr="0">
              <a:noAutofit/>
            </a:bodyPr>
            <a:lstStyle/>
            <a:p>
              <a:pPr marL="0" marR="0" lvl="0" indent="0" algn="ctr" rtl="0">
                <a:spcBef>
                  <a:spcPts val="0"/>
                </a:spcBef>
                <a:spcAft>
                  <a:spcPts val="0"/>
                </a:spcAft>
                <a:buNone/>
              </a:pPr>
              <a:endParaRPr sz="1500">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434" name="Google Shape;434;p28"/>
            <p:cNvGrpSpPr/>
            <p:nvPr/>
          </p:nvGrpSpPr>
          <p:grpSpPr>
            <a:xfrm>
              <a:off x="322418" y="333480"/>
              <a:ext cx="239058" cy="239058"/>
              <a:chOff x="-1" y="-1"/>
              <a:chExt cx="239058" cy="239058"/>
            </a:xfrm>
          </p:grpSpPr>
          <p:sp>
            <p:nvSpPr>
              <p:cNvPr id="435" name="Google Shape;435;p28"/>
              <p:cNvSpPr/>
              <p:nvPr/>
            </p:nvSpPr>
            <p:spPr>
              <a:xfrm>
                <a:off x="-1" y="-1"/>
                <a:ext cx="239058" cy="239058"/>
              </a:xfrm>
              <a:custGeom>
                <a:avLst/>
                <a:gdLst/>
                <a:ahLst/>
                <a:cxnLst/>
                <a:rect l="l" t="t" r="r" b="b"/>
                <a:pathLst>
                  <a:path w="21600" h="21600" extrusionOk="0">
                    <a:moveTo>
                      <a:pt x="18181" y="12133"/>
                    </a:moveTo>
                    <a:cubicBezTo>
                      <a:pt x="17711" y="12227"/>
                      <a:pt x="17328" y="12562"/>
                      <a:pt x="17171" y="13013"/>
                    </a:cubicBezTo>
                    <a:cubicBezTo>
                      <a:pt x="17084" y="13262"/>
                      <a:pt x="16982" y="13504"/>
                      <a:pt x="16869" y="13739"/>
                    </a:cubicBezTo>
                    <a:cubicBezTo>
                      <a:pt x="16659" y="14170"/>
                      <a:pt x="16695" y="14678"/>
                      <a:pt x="16960" y="15076"/>
                    </a:cubicBezTo>
                    <a:lnTo>
                      <a:pt x="18132" y="16834"/>
                    </a:lnTo>
                    <a:lnTo>
                      <a:pt x="16833" y="18133"/>
                    </a:lnTo>
                    <a:lnTo>
                      <a:pt x="15076" y="16961"/>
                    </a:lnTo>
                    <a:cubicBezTo>
                      <a:pt x="14851" y="16811"/>
                      <a:pt x="14590" y="16734"/>
                      <a:pt x="14327" y="16734"/>
                    </a:cubicBezTo>
                    <a:cubicBezTo>
                      <a:pt x="14127" y="16734"/>
                      <a:pt x="13925" y="16779"/>
                      <a:pt x="13739" y="16869"/>
                    </a:cubicBezTo>
                    <a:cubicBezTo>
                      <a:pt x="13505" y="16982"/>
                      <a:pt x="13263" y="17084"/>
                      <a:pt x="13013" y="17171"/>
                    </a:cubicBezTo>
                    <a:cubicBezTo>
                      <a:pt x="12562" y="17328"/>
                      <a:pt x="12227" y="17713"/>
                      <a:pt x="12134" y="18181"/>
                    </a:cubicBezTo>
                    <a:lnTo>
                      <a:pt x="11718" y="20250"/>
                    </a:lnTo>
                    <a:lnTo>
                      <a:pt x="9881" y="20250"/>
                    </a:lnTo>
                    <a:lnTo>
                      <a:pt x="9467" y="18181"/>
                    </a:lnTo>
                    <a:cubicBezTo>
                      <a:pt x="9373" y="17713"/>
                      <a:pt x="9039" y="17328"/>
                      <a:pt x="8588" y="17171"/>
                    </a:cubicBezTo>
                    <a:cubicBezTo>
                      <a:pt x="8339" y="17084"/>
                      <a:pt x="8096" y="16984"/>
                      <a:pt x="7861" y="16870"/>
                    </a:cubicBezTo>
                    <a:cubicBezTo>
                      <a:pt x="7675" y="16779"/>
                      <a:pt x="7474" y="16734"/>
                      <a:pt x="7273" y="16734"/>
                    </a:cubicBezTo>
                    <a:cubicBezTo>
                      <a:pt x="7011" y="16734"/>
                      <a:pt x="6750" y="16811"/>
                      <a:pt x="6525" y="16961"/>
                    </a:cubicBezTo>
                    <a:lnTo>
                      <a:pt x="4767" y="18133"/>
                    </a:lnTo>
                    <a:lnTo>
                      <a:pt x="3468" y="16834"/>
                    </a:lnTo>
                    <a:lnTo>
                      <a:pt x="4639" y="15076"/>
                    </a:lnTo>
                    <a:cubicBezTo>
                      <a:pt x="4904" y="14678"/>
                      <a:pt x="4939" y="14170"/>
                      <a:pt x="4732" y="13739"/>
                    </a:cubicBezTo>
                    <a:cubicBezTo>
                      <a:pt x="4618" y="13505"/>
                      <a:pt x="4516" y="13264"/>
                      <a:pt x="4429" y="13014"/>
                    </a:cubicBezTo>
                    <a:cubicBezTo>
                      <a:pt x="4273" y="12562"/>
                      <a:pt x="3888" y="12228"/>
                      <a:pt x="3419" y="12134"/>
                    </a:cubicBezTo>
                    <a:lnTo>
                      <a:pt x="1350" y="11719"/>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8" y="1350"/>
                    </a:lnTo>
                    <a:lnTo>
                      <a:pt x="12132" y="3420"/>
                    </a:lnTo>
                    <a:cubicBezTo>
                      <a:pt x="12226" y="3888"/>
                      <a:pt x="12561" y="4272"/>
                      <a:pt x="13013" y="4430"/>
                    </a:cubicBezTo>
                    <a:cubicBezTo>
                      <a:pt x="13262" y="4517"/>
                      <a:pt x="13503" y="4617"/>
                      <a:pt x="13738" y="4731"/>
                    </a:cubicBezTo>
                    <a:cubicBezTo>
                      <a:pt x="13925" y="4822"/>
                      <a:pt x="14126" y="4866"/>
                      <a:pt x="14327" y="4866"/>
                    </a:cubicBezTo>
                    <a:cubicBezTo>
                      <a:pt x="14590" y="4866"/>
                      <a:pt x="14851" y="4790"/>
                      <a:pt x="15076" y="4639"/>
                    </a:cubicBezTo>
                    <a:lnTo>
                      <a:pt x="16833" y="3468"/>
                    </a:lnTo>
                    <a:lnTo>
                      <a:pt x="18132" y="4767"/>
                    </a:lnTo>
                    <a:lnTo>
                      <a:pt x="16960" y="6524"/>
                    </a:lnTo>
                    <a:cubicBezTo>
                      <a:pt x="16695" y="6923"/>
                      <a:pt x="16661" y="7431"/>
                      <a:pt x="16868" y="7861"/>
                    </a:cubicBezTo>
                    <a:cubicBezTo>
                      <a:pt x="16981" y="8096"/>
                      <a:pt x="17084" y="8337"/>
                      <a:pt x="17171" y="8587"/>
                    </a:cubicBezTo>
                    <a:cubicBezTo>
                      <a:pt x="17328" y="9039"/>
                      <a:pt x="17711" y="9373"/>
                      <a:pt x="18181" y="9467"/>
                    </a:cubicBezTo>
                    <a:lnTo>
                      <a:pt x="20249" y="9882"/>
                    </a:lnTo>
                    <a:lnTo>
                      <a:pt x="20251" y="11719"/>
                    </a:lnTo>
                    <a:cubicBezTo>
                      <a:pt x="20251" y="11719"/>
                      <a:pt x="18181" y="12133"/>
                      <a:pt x="18181" y="12133"/>
                    </a:cubicBezTo>
                    <a:close/>
                    <a:moveTo>
                      <a:pt x="20514" y="8558"/>
                    </a:moveTo>
                    <a:lnTo>
                      <a:pt x="18446" y="8143"/>
                    </a:lnTo>
                    <a:cubicBezTo>
                      <a:pt x="18342" y="7844"/>
                      <a:pt x="18219" y="7554"/>
                      <a:pt x="18083" y="7273"/>
                    </a:cubicBezTo>
                    <a:lnTo>
                      <a:pt x="19255" y="5516"/>
                    </a:lnTo>
                    <a:cubicBezTo>
                      <a:pt x="19612" y="4980"/>
                      <a:pt x="19541" y="4268"/>
                      <a:pt x="19086" y="3813"/>
                    </a:cubicBezTo>
                    <a:lnTo>
                      <a:pt x="17788" y="2514"/>
                    </a:lnTo>
                    <a:cubicBezTo>
                      <a:pt x="17527" y="2253"/>
                      <a:pt x="17182" y="2118"/>
                      <a:pt x="16832" y="2118"/>
                    </a:cubicBezTo>
                    <a:cubicBezTo>
                      <a:pt x="16574" y="2118"/>
                      <a:pt x="16313" y="2193"/>
                      <a:pt x="16085" y="2345"/>
                    </a:cubicBezTo>
                    <a:lnTo>
                      <a:pt x="14327" y="3516"/>
                    </a:lnTo>
                    <a:cubicBezTo>
                      <a:pt x="14045" y="3380"/>
                      <a:pt x="13755" y="3258"/>
                      <a:pt x="13456" y="3155"/>
                    </a:cubicBezTo>
                    <a:lnTo>
                      <a:pt x="13042" y="1085"/>
                    </a:lnTo>
                    <a:cubicBezTo>
                      <a:pt x="12917" y="454"/>
                      <a:pt x="12362" y="0"/>
                      <a:pt x="11718"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9"/>
                    </a:lnTo>
                    <a:cubicBezTo>
                      <a:pt x="0" y="12362"/>
                      <a:pt x="454" y="12917"/>
                      <a:pt x="1085" y="13043"/>
                    </a:cubicBezTo>
                    <a:lnTo>
                      <a:pt x="3154" y="13457"/>
                    </a:lnTo>
                    <a:cubicBezTo>
                      <a:pt x="3258" y="13756"/>
                      <a:pt x="3380" y="14047"/>
                      <a:pt x="3516" y="14327"/>
                    </a:cubicBezTo>
                    <a:lnTo>
                      <a:pt x="2345" y="16084"/>
                    </a:lnTo>
                    <a:cubicBezTo>
                      <a:pt x="1988" y="16620"/>
                      <a:pt x="2059" y="17333"/>
                      <a:pt x="2514" y="17788"/>
                    </a:cubicBezTo>
                    <a:lnTo>
                      <a:pt x="3812" y="19087"/>
                    </a:lnTo>
                    <a:cubicBezTo>
                      <a:pt x="4073" y="19347"/>
                      <a:pt x="4419" y="19483"/>
                      <a:pt x="4767" y="19483"/>
                    </a:cubicBezTo>
                    <a:cubicBezTo>
                      <a:pt x="5026" y="19483"/>
                      <a:pt x="5287" y="19407"/>
                      <a:pt x="5516" y="19255"/>
                    </a:cubicBezTo>
                    <a:lnTo>
                      <a:pt x="7273" y="18084"/>
                    </a:lnTo>
                    <a:cubicBezTo>
                      <a:pt x="7554" y="18221"/>
                      <a:pt x="7843" y="18342"/>
                      <a:pt x="8143" y="18446"/>
                    </a:cubicBezTo>
                    <a:lnTo>
                      <a:pt x="8557" y="20515"/>
                    </a:lnTo>
                    <a:cubicBezTo>
                      <a:pt x="8684" y="21147"/>
                      <a:pt x="9238" y="21600"/>
                      <a:pt x="9881" y="21600"/>
                    </a:cubicBezTo>
                    <a:lnTo>
                      <a:pt x="11718" y="21600"/>
                    </a:lnTo>
                    <a:cubicBezTo>
                      <a:pt x="12362" y="21600"/>
                      <a:pt x="12917" y="21147"/>
                      <a:pt x="13042" y="20515"/>
                    </a:cubicBezTo>
                    <a:lnTo>
                      <a:pt x="13457" y="18446"/>
                    </a:lnTo>
                    <a:cubicBezTo>
                      <a:pt x="13756" y="18342"/>
                      <a:pt x="14047" y="18220"/>
                      <a:pt x="14327" y="18084"/>
                    </a:cubicBezTo>
                    <a:lnTo>
                      <a:pt x="16085" y="19255"/>
                    </a:lnTo>
                    <a:cubicBezTo>
                      <a:pt x="16313" y="19407"/>
                      <a:pt x="16574" y="19483"/>
                      <a:pt x="16832" y="19483"/>
                    </a:cubicBezTo>
                    <a:cubicBezTo>
                      <a:pt x="17182" y="19483"/>
                      <a:pt x="17527" y="19347"/>
                      <a:pt x="17788" y="19087"/>
                    </a:cubicBezTo>
                    <a:lnTo>
                      <a:pt x="19086" y="17788"/>
                    </a:lnTo>
                    <a:cubicBezTo>
                      <a:pt x="19541" y="17333"/>
                      <a:pt x="19612" y="16620"/>
                      <a:pt x="19255" y="16084"/>
                    </a:cubicBezTo>
                    <a:lnTo>
                      <a:pt x="18083" y="14327"/>
                    </a:lnTo>
                    <a:cubicBezTo>
                      <a:pt x="18220" y="14046"/>
                      <a:pt x="18342" y="13756"/>
                      <a:pt x="18446" y="13457"/>
                    </a:cubicBezTo>
                    <a:lnTo>
                      <a:pt x="20514" y="13043"/>
                    </a:lnTo>
                    <a:cubicBezTo>
                      <a:pt x="21146" y="12917"/>
                      <a:pt x="21600" y="12362"/>
                      <a:pt x="21600" y="11719"/>
                    </a:cubicBezTo>
                    <a:lnTo>
                      <a:pt x="21600" y="9882"/>
                    </a:lnTo>
                    <a:cubicBezTo>
                      <a:pt x="21600" y="9238"/>
                      <a:pt x="21146" y="8684"/>
                      <a:pt x="20514" y="8558"/>
                    </a:cubicBezTo>
                  </a:path>
                </a:pathLst>
              </a:custGeom>
              <a:solidFill>
                <a:srgbClr val="FFFFFF"/>
              </a:solid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endParaRPr sz="1200">
                  <a:solidFill>
                    <a:srgbClr val="FFFFFF"/>
                  </a:solidFill>
                  <a:latin typeface="Arial" panose="020B0604020202020204"/>
                  <a:ea typeface="Arial" panose="020B0604020202020204"/>
                  <a:cs typeface="Arial" panose="020B0604020202020204"/>
                  <a:sym typeface="Arial" panose="020B0604020202020204"/>
                </a:endParaRPr>
              </a:p>
            </p:txBody>
          </p:sp>
          <p:sp>
            <p:nvSpPr>
              <p:cNvPr id="436" name="Google Shape;436;p28"/>
              <p:cNvSpPr/>
              <p:nvPr/>
            </p:nvSpPr>
            <p:spPr>
              <a:xfrm>
                <a:off x="67430" y="67021"/>
                <a:ext cx="104598" cy="104598"/>
              </a:xfrm>
              <a:custGeom>
                <a:avLst/>
                <a:gdLst/>
                <a:ahLst/>
                <a:cxnLst/>
                <a:rect l="l" t="t" r="r" b="b"/>
                <a:pathLst>
                  <a:path w="21600" h="21600" extrusionOk="0">
                    <a:moveTo>
                      <a:pt x="10801" y="20250"/>
                    </a:moveTo>
                    <a:cubicBezTo>
                      <a:pt x="5580" y="20250"/>
                      <a:pt x="1350" y="16017"/>
                      <a:pt x="1350" y="10800"/>
                    </a:cubicBezTo>
                    <a:cubicBezTo>
                      <a:pt x="1350" y="5582"/>
                      <a:pt x="5580" y="1349"/>
                      <a:pt x="10801" y="1349"/>
                    </a:cubicBezTo>
                    <a:cubicBezTo>
                      <a:pt x="16017" y="1349"/>
                      <a:pt x="20251" y="5582"/>
                      <a:pt x="20251" y="10800"/>
                    </a:cubicBezTo>
                    <a:cubicBezTo>
                      <a:pt x="20251" y="16017"/>
                      <a:pt x="16017" y="20250"/>
                      <a:pt x="10801" y="20250"/>
                    </a:cubicBezTo>
                    <a:moveTo>
                      <a:pt x="10801" y="0"/>
                    </a:moveTo>
                    <a:cubicBezTo>
                      <a:pt x="4836" y="0"/>
                      <a:pt x="0" y="4836"/>
                      <a:pt x="0" y="10800"/>
                    </a:cubicBezTo>
                    <a:cubicBezTo>
                      <a:pt x="0" y="16763"/>
                      <a:pt x="4836" y="21600"/>
                      <a:pt x="10801" y="21600"/>
                    </a:cubicBezTo>
                    <a:cubicBezTo>
                      <a:pt x="16764" y="21600"/>
                      <a:pt x="21600" y="16763"/>
                      <a:pt x="21600" y="10800"/>
                    </a:cubicBezTo>
                    <a:cubicBezTo>
                      <a:pt x="21600" y="4836"/>
                      <a:pt x="16764" y="0"/>
                      <a:pt x="10801" y="0"/>
                    </a:cubicBezTo>
                  </a:path>
                </a:pathLst>
              </a:custGeom>
              <a:solidFill>
                <a:srgbClr val="FFFFFF"/>
              </a:solid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endParaRPr sz="1200">
                  <a:solidFill>
                    <a:srgbClr val="FFFFFF"/>
                  </a:solidFill>
                  <a:latin typeface="Arial" panose="020B0604020202020204"/>
                  <a:ea typeface="Arial" panose="020B0604020202020204"/>
                  <a:cs typeface="Arial" panose="020B0604020202020204"/>
                  <a:sym typeface="Arial" panose="020B0604020202020204"/>
                </a:endParaRPr>
              </a:p>
            </p:txBody>
          </p:sp>
          <p:sp>
            <p:nvSpPr>
              <p:cNvPr id="437" name="Google Shape;437;p28"/>
              <p:cNvSpPr/>
              <p:nvPr/>
            </p:nvSpPr>
            <p:spPr>
              <a:xfrm>
                <a:off x="89497" y="89497"/>
                <a:ext cx="60102" cy="60048"/>
              </a:xfrm>
              <a:custGeom>
                <a:avLst/>
                <a:gdLst/>
                <a:ahLst/>
                <a:cxnLst/>
                <a:rect l="l" t="t" r="r" b="b"/>
                <a:pathLst>
                  <a:path w="21600" h="21600" extrusionOk="0">
                    <a:moveTo>
                      <a:pt x="10800" y="18901"/>
                    </a:moveTo>
                    <a:cubicBezTo>
                      <a:pt x="6328" y="18901"/>
                      <a:pt x="2699" y="15272"/>
                      <a:pt x="2699" y="10800"/>
                    </a:cubicBezTo>
                    <a:cubicBezTo>
                      <a:pt x="2699" y="6329"/>
                      <a:pt x="6328" y="2700"/>
                      <a:pt x="10800" y="2700"/>
                    </a:cubicBezTo>
                    <a:cubicBezTo>
                      <a:pt x="15271" y="2700"/>
                      <a:pt x="18899" y="6329"/>
                      <a:pt x="18899" y="10800"/>
                    </a:cubicBezTo>
                    <a:cubicBezTo>
                      <a:pt x="18899" y="15272"/>
                      <a:pt x="15271" y="18901"/>
                      <a:pt x="10800" y="18901"/>
                    </a:cubicBezTo>
                    <a:moveTo>
                      <a:pt x="10800" y="0"/>
                    </a:moveTo>
                    <a:cubicBezTo>
                      <a:pt x="4830" y="0"/>
                      <a:pt x="0" y="4833"/>
                      <a:pt x="0" y="10800"/>
                    </a:cubicBezTo>
                    <a:cubicBezTo>
                      <a:pt x="0" y="16767"/>
                      <a:pt x="4830" y="21600"/>
                      <a:pt x="10800" y="21600"/>
                    </a:cubicBezTo>
                    <a:cubicBezTo>
                      <a:pt x="16764" y="21600"/>
                      <a:pt x="21600" y="16767"/>
                      <a:pt x="21600" y="10800"/>
                    </a:cubicBezTo>
                    <a:cubicBezTo>
                      <a:pt x="21600" y="4833"/>
                      <a:pt x="16764" y="0"/>
                      <a:pt x="10800" y="0"/>
                    </a:cubicBezTo>
                  </a:path>
                </a:pathLst>
              </a:custGeom>
              <a:solidFill>
                <a:srgbClr val="FFFFFF"/>
              </a:solid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endParaRPr sz="1200">
                  <a:solidFill>
                    <a:srgbClr val="FFFFFF"/>
                  </a:solidFill>
                  <a:latin typeface="Arial" panose="020B0604020202020204"/>
                  <a:ea typeface="Arial" panose="020B0604020202020204"/>
                  <a:cs typeface="Arial" panose="020B0604020202020204"/>
                  <a:sym typeface="Arial" panose="020B0604020202020204"/>
                </a:endParaRPr>
              </a:p>
            </p:txBody>
          </p:sp>
        </p:grpSp>
      </p:grpSp>
      <p:grpSp>
        <p:nvGrpSpPr>
          <p:cNvPr id="438" name="Google Shape;438;p28"/>
          <p:cNvGrpSpPr/>
          <p:nvPr/>
        </p:nvGrpSpPr>
        <p:grpSpPr>
          <a:xfrm>
            <a:off x="6783847" y="3631784"/>
            <a:ext cx="800118" cy="765532"/>
            <a:chOff x="-38" y="-14"/>
            <a:chExt cx="873396" cy="873396"/>
          </a:xfrm>
        </p:grpSpPr>
        <p:sp>
          <p:nvSpPr>
            <p:cNvPr id="439" name="Google Shape;439;p28"/>
            <p:cNvSpPr/>
            <p:nvPr/>
          </p:nvSpPr>
          <p:spPr>
            <a:xfrm rot="8122105">
              <a:off x="127862" y="127885"/>
              <a:ext cx="617597" cy="617597"/>
            </a:xfrm>
            <a:custGeom>
              <a:avLst/>
              <a:gdLst/>
              <a:ahLst/>
              <a:cxnLst/>
              <a:rect l="l" t="t"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gradFill>
              <a:gsLst>
                <a:gs pos="0">
                  <a:schemeClr val="accent3"/>
                </a:gs>
                <a:gs pos="100000">
                  <a:srgbClr val="BC7A03"/>
                </a:gs>
              </a:gsLst>
              <a:lin ang="2700006" scaled="0"/>
            </a:gradFill>
            <a:ln>
              <a:noFill/>
            </a:ln>
            <a:effectLst>
              <a:outerShdw blurRad="1270000" dist="342900" dir="5400000" rotWithShape="0">
                <a:srgbClr val="000000">
                  <a:alpha val="40000"/>
                </a:srgbClr>
              </a:outerShdw>
            </a:effectLst>
          </p:spPr>
          <p:txBody>
            <a:bodyPr spcFirstLastPara="1" wrap="square" lIns="34275" tIns="34275" rIns="34275" bIns="34275" anchor="ctr" anchorCtr="0">
              <a:noAutofit/>
            </a:bodyPr>
            <a:lstStyle/>
            <a:p>
              <a:pPr marL="0" marR="0" lvl="0" indent="0" algn="ctr" rtl="0">
                <a:spcBef>
                  <a:spcPts val="0"/>
                </a:spcBef>
                <a:spcAft>
                  <a:spcPts val="0"/>
                </a:spcAft>
                <a:buNone/>
              </a:pPr>
              <a:endParaRPr sz="1500">
                <a:solidFill>
                  <a:srgbClr val="FFFFFF"/>
                </a:solidFill>
                <a:latin typeface="Arial" panose="020B0604020202020204"/>
                <a:ea typeface="Arial" panose="020B0604020202020204"/>
                <a:cs typeface="Arial" panose="020B0604020202020204"/>
                <a:sym typeface="Arial" panose="020B0604020202020204"/>
              </a:endParaRPr>
            </a:p>
          </p:txBody>
        </p:sp>
        <p:sp>
          <p:nvSpPr>
            <p:cNvPr id="440" name="Google Shape;440;p28"/>
            <p:cNvSpPr/>
            <p:nvPr/>
          </p:nvSpPr>
          <p:spPr>
            <a:xfrm>
              <a:off x="294257" y="328719"/>
              <a:ext cx="239450" cy="239058"/>
            </a:xfrm>
            <a:custGeom>
              <a:avLst/>
              <a:gdLst/>
              <a:ahLst/>
              <a:cxnLst/>
              <a:rect l="l" t="t" r="r" b="b"/>
              <a:pathLst>
                <a:path w="21543" h="21600" extrusionOk="0">
                  <a:moveTo>
                    <a:pt x="16978" y="19987"/>
                  </a:moveTo>
                  <a:lnTo>
                    <a:pt x="11228" y="17681"/>
                  </a:lnTo>
                  <a:cubicBezTo>
                    <a:pt x="11090" y="17627"/>
                    <a:pt x="10948" y="17609"/>
                    <a:pt x="10808" y="17601"/>
                  </a:cubicBezTo>
                  <a:lnTo>
                    <a:pt x="19662" y="3837"/>
                  </a:lnTo>
                  <a:cubicBezTo>
                    <a:pt x="19662" y="3837"/>
                    <a:pt x="16978" y="19987"/>
                    <a:pt x="16978" y="19987"/>
                  </a:cubicBezTo>
                  <a:close/>
                  <a:moveTo>
                    <a:pt x="6860" y="16245"/>
                  </a:moveTo>
                  <a:cubicBezTo>
                    <a:pt x="6859" y="16243"/>
                    <a:pt x="6856" y="16241"/>
                    <a:pt x="6855" y="16239"/>
                  </a:cubicBezTo>
                  <a:lnTo>
                    <a:pt x="19608" y="2552"/>
                  </a:lnTo>
                  <a:lnTo>
                    <a:pt x="8736" y="19537"/>
                  </a:lnTo>
                  <a:cubicBezTo>
                    <a:pt x="8736" y="19537"/>
                    <a:pt x="6860" y="16245"/>
                    <a:pt x="6860" y="16245"/>
                  </a:cubicBezTo>
                  <a:close/>
                  <a:moveTo>
                    <a:pt x="2112" y="14025"/>
                  </a:moveTo>
                  <a:lnTo>
                    <a:pt x="17714" y="3595"/>
                  </a:lnTo>
                  <a:lnTo>
                    <a:pt x="6370" y="15771"/>
                  </a:lnTo>
                  <a:cubicBezTo>
                    <a:pt x="6310" y="15735"/>
                    <a:pt x="6257" y="15688"/>
                    <a:pt x="6191" y="15661"/>
                  </a:cubicBezTo>
                  <a:cubicBezTo>
                    <a:pt x="6191" y="15661"/>
                    <a:pt x="2112" y="14025"/>
                    <a:pt x="2112" y="14025"/>
                  </a:cubicBezTo>
                  <a:close/>
                  <a:moveTo>
                    <a:pt x="21236" y="108"/>
                  </a:moveTo>
                  <a:cubicBezTo>
                    <a:pt x="21125" y="35"/>
                    <a:pt x="20998" y="0"/>
                    <a:pt x="20870" y="0"/>
                  </a:cubicBezTo>
                  <a:cubicBezTo>
                    <a:pt x="20740" y="0"/>
                    <a:pt x="20610" y="36"/>
                    <a:pt x="20497" y="113"/>
                  </a:cubicBezTo>
                  <a:lnTo>
                    <a:pt x="300" y="13614"/>
                  </a:lnTo>
                  <a:cubicBezTo>
                    <a:pt x="92" y="13752"/>
                    <a:pt x="-22" y="13996"/>
                    <a:pt x="4" y="14245"/>
                  </a:cubicBezTo>
                  <a:cubicBezTo>
                    <a:pt x="29" y="14495"/>
                    <a:pt x="191" y="14709"/>
                    <a:pt x="423" y="14802"/>
                  </a:cubicBezTo>
                  <a:lnTo>
                    <a:pt x="5690" y="16915"/>
                  </a:lnTo>
                  <a:lnTo>
                    <a:pt x="8167" y="21260"/>
                  </a:lnTo>
                  <a:cubicBezTo>
                    <a:pt x="8285" y="21469"/>
                    <a:pt x="8506" y="21598"/>
                    <a:pt x="8744" y="21600"/>
                  </a:cubicBezTo>
                  <a:lnTo>
                    <a:pt x="8752" y="21600"/>
                  </a:lnTo>
                  <a:cubicBezTo>
                    <a:pt x="8988" y="21600"/>
                    <a:pt x="9207" y="21475"/>
                    <a:pt x="9329" y="21272"/>
                  </a:cubicBezTo>
                  <a:lnTo>
                    <a:pt x="10727" y="18935"/>
                  </a:lnTo>
                  <a:lnTo>
                    <a:pt x="17255" y="21552"/>
                  </a:lnTo>
                  <a:cubicBezTo>
                    <a:pt x="17334" y="21585"/>
                    <a:pt x="17420" y="21600"/>
                    <a:pt x="17504" y="21600"/>
                  </a:cubicBezTo>
                  <a:cubicBezTo>
                    <a:pt x="17619" y="21600"/>
                    <a:pt x="17733" y="21572"/>
                    <a:pt x="17834" y="21513"/>
                  </a:cubicBezTo>
                  <a:cubicBezTo>
                    <a:pt x="18012" y="21413"/>
                    <a:pt x="18135" y="21239"/>
                    <a:pt x="18169" y="21036"/>
                  </a:cubicBezTo>
                  <a:lnTo>
                    <a:pt x="21535" y="785"/>
                  </a:lnTo>
                  <a:cubicBezTo>
                    <a:pt x="21578" y="520"/>
                    <a:pt x="21461" y="254"/>
                    <a:pt x="21236" y="108"/>
                  </a:cubicBezTo>
                </a:path>
              </a:pathLst>
            </a:custGeom>
            <a:solidFill>
              <a:srgbClr val="FFFFFF"/>
            </a:solidFill>
            <a:ln>
              <a:noFill/>
            </a:ln>
          </p:spPr>
          <p:txBody>
            <a:bodyPr spcFirstLastPara="1" wrap="square" lIns="34275" tIns="34275" rIns="34275" bIns="34275" anchor="ctr" anchorCtr="0">
              <a:noAutofit/>
            </a:bodyPr>
            <a:lstStyle/>
            <a:p>
              <a:pPr marL="0" marR="0" lvl="0" indent="0" algn="ctr" rtl="0">
                <a:spcBef>
                  <a:spcPts val="0"/>
                </a:spcBef>
                <a:spcAft>
                  <a:spcPts val="0"/>
                </a:spcAft>
                <a:buNone/>
              </a:pPr>
              <a:endParaRPr sz="1200">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441" name="Google Shape;441;p28"/>
          <p:cNvSpPr txBox="1"/>
          <p:nvPr/>
        </p:nvSpPr>
        <p:spPr>
          <a:xfrm>
            <a:off x="5460124" y="4393232"/>
            <a:ext cx="3625500" cy="411600"/>
          </a:xfrm>
          <a:prstGeom prst="rect">
            <a:avLst/>
          </a:prstGeom>
          <a:noFill/>
          <a:ln>
            <a:noFill/>
          </a:ln>
        </p:spPr>
        <p:txBody>
          <a:bodyPr spcFirstLastPara="1" wrap="square" lIns="34275" tIns="34275" rIns="34275" bIns="34275" anchor="t" anchorCtr="0">
            <a:noAutofit/>
          </a:bodyPr>
          <a:lstStyle/>
          <a:p>
            <a:pPr marL="0" marR="0" lvl="0" indent="0" algn="ctr" rtl="0">
              <a:lnSpc>
                <a:spcPct val="120000"/>
              </a:lnSpc>
              <a:spcBef>
                <a:spcPts val="0"/>
              </a:spcBef>
              <a:spcAft>
                <a:spcPts val="0"/>
              </a:spcAft>
              <a:buNone/>
            </a:pPr>
            <a:r>
              <a:rPr lang="en-US" sz="1500">
                <a:solidFill>
                  <a:srgbClr val="808080"/>
                </a:solidFill>
                <a:latin typeface="Arial" panose="020B0604020202020204"/>
                <a:ea typeface="Arial" panose="020B0604020202020204"/>
                <a:cs typeface="Arial" panose="020B0604020202020204"/>
                <a:sym typeface="Arial" panose="020B0604020202020204"/>
              </a:rPr>
              <a:t>Kiến thức lập trình</a:t>
            </a:r>
            <a:endParaRPr sz="1500">
              <a:solidFill>
                <a:srgbClr val="808080"/>
              </a:solidFill>
              <a:latin typeface="Arial" panose="020B0604020202020204"/>
              <a:ea typeface="Arial" panose="020B0604020202020204"/>
              <a:cs typeface="Arial" panose="020B0604020202020204"/>
              <a:sym typeface="Arial" panose="020B0604020202020204"/>
            </a:endParaRPr>
          </a:p>
        </p:txBody>
      </p:sp>
      <p:sp>
        <p:nvSpPr>
          <p:cNvPr id="442" name="Google Shape;442;p28"/>
          <p:cNvSpPr txBox="1"/>
          <p:nvPr/>
        </p:nvSpPr>
        <p:spPr>
          <a:xfrm>
            <a:off x="949802" y="4353191"/>
            <a:ext cx="1979700" cy="385800"/>
          </a:xfrm>
          <a:prstGeom prst="rect">
            <a:avLst/>
          </a:prstGeom>
          <a:noFill/>
          <a:ln>
            <a:noFill/>
          </a:ln>
        </p:spPr>
        <p:txBody>
          <a:bodyPr spcFirstLastPara="1" wrap="square" lIns="34275" tIns="34275" rIns="34275" bIns="34275" anchor="t" anchorCtr="0">
            <a:noAutofit/>
          </a:bodyPr>
          <a:lstStyle/>
          <a:p>
            <a:pPr marL="0" marR="0" lvl="0" indent="0" algn="ctr" rtl="0">
              <a:lnSpc>
                <a:spcPct val="120000"/>
              </a:lnSpc>
              <a:spcBef>
                <a:spcPts val="0"/>
              </a:spcBef>
              <a:spcAft>
                <a:spcPts val="0"/>
              </a:spcAft>
              <a:buNone/>
            </a:pPr>
            <a:r>
              <a:rPr lang="en-US" sz="1500">
                <a:solidFill>
                  <a:srgbClr val="808080"/>
                </a:solidFill>
                <a:latin typeface="Arial" panose="020B0604020202020204"/>
                <a:ea typeface="Arial" panose="020B0604020202020204"/>
                <a:cs typeface="Arial" panose="020B0604020202020204"/>
                <a:sym typeface="Arial" panose="020B0604020202020204"/>
              </a:rPr>
              <a:t>Kiến thức khoa học</a:t>
            </a:r>
            <a:endParaRPr sz="1500">
              <a:solidFill>
                <a:srgbClr val="808080"/>
              </a:solidFill>
              <a:latin typeface="Arial" panose="020B0604020202020204"/>
              <a:ea typeface="Arial" panose="020B0604020202020204"/>
              <a:cs typeface="Arial" panose="020B0604020202020204"/>
              <a:sym typeface="Arial" panose="020B0604020202020204"/>
            </a:endParaRPr>
          </a:p>
        </p:txBody>
      </p:sp>
      <p:sp>
        <p:nvSpPr>
          <p:cNvPr id="443" name="Google Shape;443;p28"/>
          <p:cNvSpPr txBox="1"/>
          <p:nvPr/>
        </p:nvSpPr>
        <p:spPr>
          <a:xfrm>
            <a:off x="3461921" y="4343099"/>
            <a:ext cx="1979700" cy="411600"/>
          </a:xfrm>
          <a:prstGeom prst="rect">
            <a:avLst/>
          </a:prstGeom>
          <a:noFill/>
          <a:ln>
            <a:noFill/>
          </a:ln>
        </p:spPr>
        <p:txBody>
          <a:bodyPr spcFirstLastPara="1" wrap="square" lIns="34275" tIns="34275" rIns="34275" bIns="34275" anchor="t" anchorCtr="0">
            <a:noAutofit/>
          </a:bodyPr>
          <a:lstStyle/>
          <a:p>
            <a:pPr marL="0" marR="0" lvl="0" indent="0" algn="ctr" rtl="0">
              <a:lnSpc>
                <a:spcPct val="120000"/>
              </a:lnSpc>
              <a:spcBef>
                <a:spcPts val="0"/>
              </a:spcBef>
              <a:spcAft>
                <a:spcPts val="0"/>
              </a:spcAft>
              <a:buNone/>
            </a:pPr>
            <a:r>
              <a:rPr lang="en-US" sz="1500">
                <a:solidFill>
                  <a:srgbClr val="808080"/>
                </a:solidFill>
                <a:latin typeface="Arial" panose="020B0604020202020204"/>
                <a:ea typeface="Arial" panose="020B0604020202020204"/>
                <a:cs typeface="Arial" panose="020B0604020202020204"/>
                <a:sym typeface="Arial" panose="020B0604020202020204"/>
              </a:rPr>
              <a:t>Kiến thức kỹ thuật</a:t>
            </a:r>
            <a:endParaRPr sz="1500">
              <a:solidFill>
                <a:srgbClr val="808080"/>
              </a:solidFill>
              <a:latin typeface="Arial" panose="020B0604020202020204"/>
              <a:ea typeface="Arial" panose="020B0604020202020204"/>
              <a:cs typeface="Arial" panose="020B0604020202020204"/>
              <a:sym typeface="Arial" panose="020B0604020202020204"/>
            </a:endParaRPr>
          </a:p>
        </p:txBody>
      </p:sp>
      <p:pic>
        <p:nvPicPr>
          <p:cNvPr id="444" name="Google Shape;444;p28" descr="WeDo 2.0 for Android - APK Download"/>
          <p:cNvPicPr preferRelativeResize="0"/>
          <p:nvPr/>
        </p:nvPicPr>
        <p:blipFill rotWithShape="1">
          <a:blip r:embed="rId4"/>
          <a:srcRect l="12998" t="39724" r="13358" b="28063"/>
          <a:stretch>
            <a:fillRect/>
          </a:stretch>
        </p:blipFill>
        <p:spPr>
          <a:xfrm>
            <a:off x="5670885" y="1473776"/>
            <a:ext cx="2836043" cy="2124972"/>
          </a:xfrm>
          <a:prstGeom prst="rect">
            <a:avLst/>
          </a:prstGeom>
          <a:noFill/>
          <a:ln>
            <a:noFill/>
          </a:ln>
        </p:spPr>
      </p:pic>
      <p:pic>
        <p:nvPicPr>
          <p:cNvPr id="445" name="Google Shape;445;p28" descr="Độ tuổi từ 5 - 11: LEGO Wedo level 1 | V1Study"/>
          <p:cNvPicPr preferRelativeResize="0"/>
          <p:nvPr/>
        </p:nvPicPr>
        <p:blipFill rotWithShape="1">
          <a:blip r:embed="rId5"/>
          <a:srcRect/>
          <a:stretch>
            <a:fillRect/>
          </a:stretch>
        </p:blipFill>
        <p:spPr>
          <a:xfrm>
            <a:off x="3111059" y="1479504"/>
            <a:ext cx="2509497" cy="2133074"/>
          </a:xfrm>
          <a:prstGeom prst="rect">
            <a:avLst/>
          </a:prstGeom>
          <a:noFill/>
          <a:ln>
            <a:noFill/>
          </a:ln>
        </p:spPr>
      </p:pic>
      <p:sp>
        <p:nvSpPr>
          <p:cNvPr id="446" name="Google Shape;446;p28"/>
          <p:cNvSpPr txBox="1"/>
          <p:nvPr/>
        </p:nvSpPr>
        <p:spPr>
          <a:xfrm>
            <a:off x="6543730" y="295195"/>
            <a:ext cx="17145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900">
                <a:solidFill>
                  <a:srgbClr val="000000"/>
                </a:solidFill>
                <a:latin typeface="Arial" panose="020B0604020202020204"/>
                <a:ea typeface="Arial" panose="020B0604020202020204"/>
                <a:cs typeface="Arial" panose="020B0604020202020204"/>
                <a:sym typeface="Arial" panose="020B0604020202020204"/>
              </a:rPr>
              <a:t>KHÁM PHÁ ROBOTICS</a:t>
            </a:r>
            <a:endParaRPr sz="1100"/>
          </a:p>
        </p:txBody>
      </p:sp>
      <p:sp>
        <p:nvSpPr>
          <p:cNvPr id="447" name="Google Shape;447;p28"/>
          <p:cNvSpPr/>
          <p:nvPr/>
        </p:nvSpPr>
        <p:spPr>
          <a:xfrm>
            <a:off x="664807" y="1491356"/>
            <a:ext cx="2348100" cy="2121300"/>
          </a:xfrm>
          <a:prstGeom prst="rect">
            <a:avLst/>
          </a:prstGeom>
          <a:noFill/>
          <a:ln w="28575"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rgbClr val="FFFFFF"/>
              </a:solidFill>
              <a:latin typeface="Arial" panose="020B0604020202020204"/>
              <a:ea typeface="Arial" panose="020B0604020202020204"/>
              <a:cs typeface="Arial" panose="020B0604020202020204"/>
              <a:sym typeface="Arial" panose="020B0604020202020204"/>
            </a:endParaRPr>
          </a:p>
        </p:txBody>
      </p:sp>
      <p:pic>
        <p:nvPicPr>
          <p:cNvPr id="448" name="Google Shape;448;p28"/>
          <p:cNvPicPr preferRelativeResize="0"/>
          <p:nvPr/>
        </p:nvPicPr>
        <p:blipFill rotWithShape="1">
          <a:blip r:embed="rId6"/>
          <a:srcRect t="1748" b="27157"/>
          <a:stretch>
            <a:fillRect/>
          </a:stretch>
        </p:blipFill>
        <p:spPr>
          <a:xfrm>
            <a:off x="733814" y="1620742"/>
            <a:ext cx="1058456" cy="971477"/>
          </a:xfrm>
          <a:prstGeom prst="rect">
            <a:avLst/>
          </a:prstGeom>
          <a:noFill/>
          <a:ln>
            <a:noFill/>
          </a:ln>
        </p:spPr>
      </p:pic>
      <p:pic>
        <p:nvPicPr>
          <p:cNvPr id="449" name="Google Shape;449;p28"/>
          <p:cNvPicPr preferRelativeResize="0"/>
          <p:nvPr/>
        </p:nvPicPr>
        <p:blipFill rotWithShape="1">
          <a:blip r:embed="rId7"/>
          <a:srcRect/>
          <a:stretch>
            <a:fillRect/>
          </a:stretch>
        </p:blipFill>
        <p:spPr>
          <a:xfrm>
            <a:off x="695377" y="2680669"/>
            <a:ext cx="1233339" cy="918078"/>
          </a:xfrm>
          <a:prstGeom prst="rect">
            <a:avLst/>
          </a:prstGeom>
          <a:noFill/>
          <a:ln>
            <a:noFill/>
          </a:ln>
        </p:spPr>
      </p:pic>
      <p:pic>
        <p:nvPicPr>
          <p:cNvPr id="450" name="Google Shape;450;p28"/>
          <p:cNvPicPr preferRelativeResize="0"/>
          <p:nvPr/>
        </p:nvPicPr>
        <p:blipFill rotWithShape="1">
          <a:blip r:embed="rId8"/>
          <a:srcRect/>
          <a:stretch>
            <a:fillRect/>
          </a:stretch>
        </p:blipFill>
        <p:spPr>
          <a:xfrm>
            <a:off x="1844967" y="2695694"/>
            <a:ext cx="1100509" cy="903053"/>
          </a:xfrm>
          <a:prstGeom prst="rect">
            <a:avLst/>
          </a:prstGeom>
          <a:noFill/>
          <a:ln>
            <a:noFill/>
          </a:ln>
        </p:spPr>
      </p:pic>
      <p:pic>
        <p:nvPicPr>
          <p:cNvPr id="451" name="Google Shape;451;p28"/>
          <p:cNvPicPr preferRelativeResize="0"/>
          <p:nvPr/>
        </p:nvPicPr>
        <p:blipFill rotWithShape="1">
          <a:blip r:embed="rId9"/>
          <a:srcRect/>
          <a:stretch>
            <a:fillRect/>
          </a:stretch>
        </p:blipFill>
        <p:spPr>
          <a:xfrm>
            <a:off x="1861276" y="1704641"/>
            <a:ext cx="1100511" cy="971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EAD7"/>
        </a:solidFill>
        <a:effectLst/>
      </p:bgPr>
    </p:bg>
    <p:spTree>
      <p:nvGrpSpPr>
        <p:cNvPr id="455" name="Shape 455"/>
        <p:cNvGrpSpPr/>
        <p:nvPr/>
      </p:nvGrpSpPr>
      <p:grpSpPr>
        <a:xfrm>
          <a:off x="0" y="0"/>
          <a:ext cx="0" cy="0"/>
          <a:chOff x="0" y="0"/>
          <a:chExt cx="0" cy="0"/>
        </a:xfrm>
      </p:grpSpPr>
      <p:grpSp>
        <p:nvGrpSpPr>
          <p:cNvPr id="456" name="Google Shape;456;p29"/>
          <p:cNvGrpSpPr/>
          <p:nvPr/>
        </p:nvGrpSpPr>
        <p:grpSpPr>
          <a:xfrm>
            <a:off x="6972119" y="1156686"/>
            <a:ext cx="2148092" cy="3315459"/>
            <a:chOff x="6972119" y="1156685"/>
            <a:chExt cx="2148092" cy="3315459"/>
          </a:xfrm>
        </p:grpSpPr>
        <p:grpSp>
          <p:nvGrpSpPr>
            <p:cNvPr id="457" name="Google Shape;457;p29"/>
            <p:cNvGrpSpPr/>
            <p:nvPr/>
          </p:nvGrpSpPr>
          <p:grpSpPr>
            <a:xfrm rot="-4993068">
              <a:off x="6902487" y="1537062"/>
              <a:ext cx="1482912" cy="1176757"/>
              <a:chOff x="8757948" y="1920174"/>
              <a:chExt cx="1090443" cy="865316"/>
            </a:xfrm>
          </p:grpSpPr>
          <p:sp>
            <p:nvSpPr>
              <p:cNvPr id="458" name="Google Shape;458;p29"/>
              <p:cNvSpPr/>
              <p:nvPr/>
            </p:nvSpPr>
            <p:spPr>
              <a:xfrm flipH="1">
                <a:off x="8767390" y="1920174"/>
                <a:ext cx="1081001" cy="865316"/>
              </a:xfrm>
              <a:custGeom>
                <a:avLst/>
                <a:gdLst/>
                <a:ahLst/>
                <a:cxnLst/>
                <a:rect l="l" t="t" r="r" b="b"/>
                <a:pathLst>
                  <a:path w="31500" h="25215" extrusionOk="0">
                    <a:moveTo>
                      <a:pt x="3702" y="1"/>
                    </a:moveTo>
                    <a:cubicBezTo>
                      <a:pt x="2458" y="1"/>
                      <a:pt x="1221" y="88"/>
                      <a:pt x="0" y="266"/>
                    </a:cubicBezTo>
                    <a:cubicBezTo>
                      <a:pt x="1598" y="3256"/>
                      <a:pt x="3653" y="5973"/>
                      <a:pt x="5250" y="8940"/>
                    </a:cubicBezTo>
                    <a:cubicBezTo>
                      <a:pt x="7168" y="12615"/>
                      <a:pt x="9405" y="16518"/>
                      <a:pt x="12691" y="19325"/>
                    </a:cubicBezTo>
                    <a:cubicBezTo>
                      <a:pt x="17462" y="23274"/>
                      <a:pt x="25588" y="24598"/>
                      <a:pt x="31499" y="25214"/>
                    </a:cubicBezTo>
                    <a:cubicBezTo>
                      <a:pt x="31479" y="10329"/>
                      <a:pt x="17249" y="1"/>
                      <a:pt x="3702" y="1"/>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59" name="Google Shape;459;p29"/>
              <p:cNvSpPr/>
              <p:nvPr/>
            </p:nvSpPr>
            <p:spPr>
              <a:xfrm flipH="1">
                <a:off x="8757948" y="2024330"/>
                <a:ext cx="905810" cy="749872"/>
              </a:xfrm>
              <a:custGeom>
                <a:avLst/>
                <a:gdLst/>
                <a:ahLst/>
                <a:cxnLst/>
                <a:rect l="l" t="t" r="r" b="b"/>
                <a:pathLst>
                  <a:path w="26395" h="21851" extrusionOk="0">
                    <a:moveTo>
                      <a:pt x="480" y="1"/>
                    </a:moveTo>
                    <a:cubicBezTo>
                      <a:pt x="186" y="1"/>
                      <a:pt x="0" y="446"/>
                      <a:pt x="304" y="655"/>
                    </a:cubicBezTo>
                    <a:cubicBezTo>
                      <a:pt x="4960" y="3851"/>
                      <a:pt x="8932" y="7845"/>
                      <a:pt x="13406" y="11246"/>
                    </a:cubicBezTo>
                    <a:cubicBezTo>
                      <a:pt x="17674" y="14487"/>
                      <a:pt x="22330" y="17454"/>
                      <a:pt x="25686" y="21723"/>
                    </a:cubicBezTo>
                    <a:cubicBezTo>
                      <a:pt x="25753" y="21813"/>
                      <a:pt x="25835" y="21850"/>
                      <a:pt x="25915" y="21850"/>
                    </a:cubicBezTo>
                    <a:cubicBezTo>
                      <a:pt x="26160" y="21850"/>
                      <a:pt x="26394" y="21501"/>
                      <a:pt x="26188" y="21243"/>
                    </a:cubicBezTo>
                    <a:cubicBezTo>
                      <a:pt x="22970" y="17158"/>
                      <a:pt x="18587" y="14236"/>
                      <a:pt x="14456" y="11177"/>
                    </a:cubicBezTo>
                    <a:cubicBezTo>
                      <a:pt x="9708" y="7640"/>
                      <a:pt x="5554" y="3417"/>
                      <a:pt x="669" y="62"/>
                    </a:cubicBezTo>
                    <a:cubicBezTo>
                      <a:pt x="604" y="19"/>
                      <a:pt x="540" y="1"/>
                      <a:pt x="480" y="1"/>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60" name="Google Shape;460;p29"/>
              <p:cNvSpPr/>
              <p:nvPr/>
            </p:nvSpPr>
            <p:spPr>
              <a:xfrm flipH="1">
                <a:off x="8854329" y="2661689"/>
                <a:ext cx="13350" cy="12595"/>
              </a:xfrm>
              <a:custGeom>
                <a:avLst/>
                <a:gdLst/>
                <a:ahLst/>
                <a:cxnLst/>
                <a:rect l="l" t="t" r="r" b="b"/>
                <a:pathLst>
                  <a:path w="389" h="367" extrusionOk="0">
                    <a:moveTo>
                      <a:pt x="1" y="1"/>
                    </a:moveTo>
                    <a:cubicBezTo>
                      <a:pt x="24" y="138"/>
                      <a:pt x="24" y="252"/>
                      <a:pt x="46" y="366"/>
                    </a:cubicBezTo>
                    <a:cubicBezTo>
                      <a:pt x="161" y="252"/>
                      <a:pt x="275" y="138"/>
                      <a:pt x="389" y="24"/>
                    </a:cubicBezTo>
                    <a:cubicBezTo>
                      <a:pt x="252" y="24"/>
                      <a:pt x="138" y="24"/>
                      <a:pt x="1" y="1"/>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61" name="Google Shape;461;p29"/>
              <p:cNvSpPr/>
              <p:nvPr/>
            </p:nvSpPr>
            <p:spPr>
              <a:xfrm flipH="1">
                <a:off x="8830825" y="2482445"/>
                <a:ext cx="237374" cy="203640"/>
              </a:xfrm>
              <a:custGeom>
                <a:avLst/>
                <a:gdLst/>
                <a:ahLst/>
                <a:cxnLst/>
                <a:rect l="l" t="t" r="r" b="b"/>
                <a:pathLst>
                  <a:path w="6917" h="5934" extrusionOk="0">
                    <a:moveTo>
                      <a:pt x="5844" y="5224"/>
                    </a:moveTo>
                    <a:lnTo>
                      <a:pt x="5844" y="5224"/>
                    </a:lnTo>
                    <a:cubicBezTo>
                      <a:pt x="5981" y="5247"/>
                      <a:pt x="6095" y="5247"/>
                      <a:pt x="6232" y="5247"/>
                    </a:cubicBezTo>
                    <a:cubicBezTo>
                      <a:pt x="6118" y="5361"/>
                      <a:pt x="6004" y="5475"/>
                      <a:pt x="5889" y="5589"/>
                    </a:cubicBezTo>
                    <a:cubicBezTo>
                      <a:pt x="5867" y="5475"/>
                      <a:pt x="5867" y="5361"/>
                      <a:pt x="5844" y="5224"/>
                    </a:cubicBezTo>
                    <a:close/>
                    <a:moveTo>
                      <a:pt x="5509" y="1"/>
                    </a:moveTo>
                    <a:cubicBezTo>
                      <a:pt x="5265" y="1"/>
                      <a:pt x="5029" y="244"/>
                      <a:pt x="5205" y="499"/>
                    </a:cubicBezTo>
                    <a:cubicBezTo>
                      <a:pt x="6163" y="1891"/>
                      <a:pt x="5730" y="3626"/>
                      <a:pt x="5844" y="5224"/>
                    </a:cubicBezTo>
                    <a:cubicBezTo>
                      <a:pt x="4041" y="5155"/>
                      <a:pt x="2237" y="5201"/>
                      <a:pt x="457" y="5064"/>
                    </a:cubicBezTo>
                    <a:cubicBezTo>
                      <a:pt x="450" y="5064"/>
                      <a:pt x="442" y="5064"/>
                      <a:pt x="435" y="5064"/>
                    </a:cubicBezTo>
                    <a:cubicBezTo>
                      <a:pt x="1" y="5064"/>
                      <a:pt x="8" y="5727"/>
                      <a:pt x="457" y="5772"/>
                    </a:cubicBezTo>
                    <a:cubicBezTo>
                      <a:pt x="2374" y="5909"/>
                      <a:pt x="4314" y="5817"/>
                      <a:pt x="6232" y="5931"/>
                    </a:cubicBezTo>
                    <a:cubicBezTo>
                      <a:pt x="6241" y="5933"/>
                      <a:pt x="6250" y="5933"/>
                      <a:pt x="6260" y="5933"/>
                    </a:cubicBezTo>
                    <a:cubicBezTo>
                      <a:pt x="6414" y="5933"/>
                      <a:pt x="6596" y="5761"/>
                      <a:pt x="6574" y="5589"/>
                    </a:cubicBezTo>
                    <a:cubicBezTo>
                      <a:pt x="6323" y="3763"/>
                      <a:pt x="6917" y="1777"/>
                      <a:pt x="5798" y="157"/>
                    </a:cubicBezTo>
                    <a:cubicBezTo>
                      <a:pt x="5722" y="46"/>
                      <a:pt x="5615" y="1"/>
                      <a:pt x="5509" y="1"/>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62" name="Google Shape;462;p29"/>
              <p:cNvSpPr/>
              <p:nvPr/>
            </p:nvSpPr>
            <p:spPr>
              <a:xfrm flipH="1">
                <a:off x="8954572" y="2574761"/>
                <a:ext cx="14928" cy="14894"/>
              </a:xfrm>
              <a:custGeom>
                <a:avLst/>
                <a:gdLst/>
                <a:ahLst/>
                <a:cxnLst/>
                <a:rect l="l" t="t" r="r" b="b"/>
                <a:pathLst>
                  <a:path w="435" h="434" extrusionOk="0">
                    <a:moveTo>
                      <a:pt x="0" y="0"/>
                    </a:moveTo>
                    <a:cubicBezTo>
                      <a:pt x="0" y="160"/>
                      <a:pt x="0" y="297"/>
                      <a:pt x="0" y="434"/>
                    </a:cubicBezTo>
                    <a:cubicBezTo>
                      <a:pt x="137" y="320"/>
                      <a:pt x="297" y="206"/>
                      <a:pt x="434" y="92"/>
                    </a:cubicBezTo>
                    <a:cubicBezTo>
                      <a:pt x="297" y="69"/>
                      <a:pt x="137" y="46"/>
                      <a:pt x="0"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63" name="Google Shape;463;p29"/>
              <p:cNvSpPr/>
              <p:nvPr/>
            </p:nvSpPr>
            <p:spPr>
              <a:xfrm flipH="1">
                <a:off x="8942842" y="2350525"/>
                <a:ext cx="313353" cy="251170"/>
              </a:xfrm>
              <a:custGeom>
                <a:avLst/>
                <a:gdLst/>
                <a:ahLst/>
                <a:cxnLst/>
                <a:rect l="l" t="t" r="r" b="b"/>
                <a:pathLst>
                  <a:path w="9131" h="7319" extrusionOk="0">
                    <a:moveTo>
                      <a:pt x="7246" y="0"/>
                    </a:moveTo>
                    <a:cubicBezTo>
                      <a:pt x="7010" y="0"/>
                      <a:pt x="6757" y="260"/>
                      <a:pt x="6916" y="531"/>
                    </a:cubicBezTo>
                    <a:cubicBezTo>
                      <a:pt x="7852" y="2312"/>
                      <a:pt x="8354" y="4503"/>
                      <a:pt x="8354" y="6534"/>
                    </a:cubicBezTo>
                    <a:cubicBezTo>
                      <a:pt x="8491" y="6580"/>
                      <a:pt x="8651" y="6603"/>
                      <a:pt x="8788" y="6626"/>
                    </a:cubicBezTo>
                    <a:cubicBezTo>
                      <a:pt x="8651" y="6740"/>
                      <a:pt x="8491" y="6854"/>
                      <a:pt x="8354" y="6968"/>
                    </a:cubicBezTo>
                    <a:cubicBezTo>
                      <a:pt x="8354" y="6831"/>
                      <a:pt x="8354" y="6694"/>
                      <a:pt x="8354" y="6534"/>
                    </a:cubicBezTo>
                    <a:cubicBezTo>
                      <a:pt x="6091" y="6078"/>
                      <a:pt x="3793" y="5759"/>
                      <a:pt x="1475" y="5759"/>
                    </a:cubicBezTo>
                    <a:cubicBezTo>
                      <a:pt x="1128" y="5759"/>
                      <a:pt x="781" y="5766"/>
                      <a:pt x="434" y="5781"/>
                    </a:cubicBezTo>
                    <a:cubicBezTo>
                      <a:pt x="7" y="5781"/>
                      <a:pt x="1" y="6466"/>
                      <a:pt x="414" y="6466"/>
                    </a:cubicBezTo>
                    <a:cubicBezTo>
                      <a:pt x="420" y="6466"/>
                      <a:pt x="427" y="6466"/>
                      <a:pt x="434" y="6466"/>
                    </a:cubicBezTo>
                    <a:cubicBezTo>
                      <a:pt x="774" y="6452"/>
                      <a:pt x="1113" y="6445"/>
                      <a:pt x="1451" y="6445"/>
                    </a:cubicBezTo>
                    <a:cubicBezTo>
                      <a:pt x="3864" y="6445"/>
                      <a:pt x="6243" y="6790"/>
                      <a:pt x="8606" y="7310"/>
                    </a:cubicBezTo>
                    <a:cubicBezTo>
                      <a:pt x="8632" y="7316"/>
                      <a:pt x="8658" y="7318"/>
                      <a:pt x="8684" y="7318"/>
                    </a:cubicBezTo>
                    <a:cubicBezTo>
                      <a:pt x="8879" y="7318"/>
                      <a:pt x="9039" y="7170"/>
                      <a:pt x="9039" y="6968"/>
                    </a:cubicBezTo>
                    <a:cubicBezTo>
                      <a:pt x="9131" y="4685"/>
                      <a:pt x="8583" y="2175"/>
                      <a:pt x="7510" y="166"/>
                    </a:cubicBezTo>
                    <a:cubicBezTo>
                      <a:pt x="7448" y="49"/>
                      <a:pt x="7349" y="0"/>
                      <a:pt x="7246"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64" name="Google Shape;464;p29"/>
              <p:cNvSpPr/>
              <p:nvPr/>
            </p:nvSpPr>
            <p:spPr>
              <a:xfrm flipH="1">
                <a:off x="9131625" y="2185489"/>
                <a:ext cx="249076" cy="266338"/>
              </a:xfrm>
              <a:custGeom>
                <a:avLst/>
                <a:gdLst/>
                <a:ahLst/>
                <a:cxnLst/>
                <a:rect l="l" t="t" r="r" b="b"/>
                <a:pathLst>
                  <a:path w="7258" h="7761" extrusionOk="0">
                    <a:moveTo>
                      <a:pt x="5332" y="1"/>
                    </a:moveTo>
                    <a:cubicBezTo>
                      <a:pt x="5104" y="1"/>
                      <a:pt x="4857" y="257"/>
                      <a:pt x="4998" y="524"/>
                    </a:cubicBezTo>
                    <a:cubicBezTo>
                      <a:pt x="5774" y="2168"/>
                      <a:pt x="6116" y="4130"/>
                      <a:pt x="6276" y="5934"/>
                    </a:cubicBezTo>
                    <a:cubicBezTo>
                      <a:pt x="6299" y="6230"/>
                      <a:pt x="6299" y="6527"/>
                      <a:pt x="6276" y="6824"/>
                    </a:cubicBezTo>
                    <a:cubicBezTo>
                      <a:pt x="6276" y="6938"/>
                      <a:pt x="5888" y="6967"/>
                      <a:pt x="5477" y="6967"/>
                    </a:cubicBezTo>
                    <a:cubicBezTo>
                      <a:pt x="5066" y="6967"/>
                      <a:pt x="4633" y="6938"/>
                      <a:pt x="4541" y="6938"/>
                    </a:cubicBezTo>
                    <a:cubicBezTo>
                      <a:pt x="3195" y="6961"/>
                      <a:pt x="1825" y="7006"/>
                      <a:pt x="456" y="7052"/>
                    </a:cubicBezTo>
                    <a:cubicBezTo>
                      <a:pt x="29" y="7075"/>
                      <a:pt x="0" y="7760"/>
                      <a:pt x="434" y="7760"/>
                    </a:cubicBezTo>
                    <a:cubicBezTo>
                      <a:pt x="441" y="7760"/>
                      <a:pt x="448" y="7760"/>
                      <a:pt x="456" y="7760"/>
                    </a:cubicBezTo>
                    <a:cubicBezTo>
                      <a:pt x="2215" y="7700"/>
                      <a:pt x="3991" y="7641"/>
                      <a:pt x="5755" y="7641"/>
                    </a:cubicBezTo>
                    <a:cubicBezTo>
                      <a:pt x="6028" y="7641"/>
                      <a:pt x="6301" y="7643"/>
                      <a:pt x="6573" y="7646"/>
                    </a:cubicBezTo>
                    <a:cubicBezTo>
                      <a:pt x="6710" y="7646"/>
                      <a:pt x="6892" y="7531"/>
                      <a:pt x="6915" y="7395"/>
                    </a:cubicBezTo>
                    <a:cubicBezTo>
                      <a:pt x="7258" y="5089"/>
                      <a:pt x="6573" y="2259"/>
                      <a:pt x="5591" y="182"/>
                    </a:cubicBezTo>
                    <a:cubicBezTo>
                      <a:pt x="5534" y="54"/>
                      <a:pt x="5435" y="1"/>
                      <a:pt x="5332" y="1"/>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65" name="Google Shape;465;p29"/>
              <p:cNvSpPr/>
              <p:nvPr/>
            </p:nvSpPr>
            <p:spPr>
              <a:xfrm flipH="1">
                <a:off x="9303177" y="2296680"/>
                <a:ext cx="11771" cy="11771"/>
              </a:xfrm>
              <a:custGeom>
                <a:avLst/>
                <a:gdLst/>
                <a:ahLst/>
                <a:cxnLst/>
                <a:rect l="l" t="t" r="r" b="b"/>
                <a:pathLst>
                  <a:path w="343" h="343" extrusionOk="0">
                    <a:moveTo>
                      <a:pt x="1" y="0"/>
                    </a:moveTo>
                    <a:cubicBezTo>
                      <a:pt x="1" y="114"/>
                      <a:pt x="1" y="229"/>
                      <a:pt x="1" y="343"/>
                    </a:cubicBezTo>
                    <a:cubicBezTo>
                      <a:pt x="115" y="229"/>
                      <a:pt x="229" y="114"/>
                      <a:pt x="343"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66" name="Google Shape;466;p29"/>
              <p:cNvSpPr/>
              <p:nvPr/>
            </p:nvSpPr>
            <p:spPr>
              <a:xfrm flipH="1">
                <a:off x="9289077" y="2126702"/>
                <a:ext cx="220902" cy="194271"/>
              </a:xfrm>
              <a:custGeom>
                <a:avLst/>
                <a:gdLst/>
                <a:ahLst/>
                <a:cxnLst/>
                <a:rect l="l" t="t" r="r" b="b"/>
                <a:pathLst>
                  <a:path w="6437" h="5661" extrusionOk="0">
                    <a:moveTo>
                      <a:pt x="5963" y="0"/>
                    </a:moveTo>
                    <a:cubicBezTo>
                      <a:pt x="5792" y="0"/>
                      <a:pt x="5626" y="114"/>
                      <a:pt x="5638" y="343"/>
                    </a:cubicBezTo>
                    <a:cubicBezTo>
                      <a:pt x="5684" y="1872"/>
                      <a:pt x="5729" y="3401"/>
                      <a:pt x="5684" y="4953"/>
                    </a:cubicBezTo>
                    <a:lnTo>
                      <a:pt x="6026" y="4953"/>
                    </a:lnTo>
                    <a:cubicBezTo>
                      <a:pt x="5912" y="5067"/>
                      <a:pt x="5798" y="5182"/>
                      <a:pt x="5684" y="5296"/>
                    </a:cubicBezTo>
                    <a:cubicBezTo>
                      <a:pt x="5684" y="5182"/>
                      <a:pt x="5684" y="5067"/>
                      <a:pt x="5684" y="4953"/>
                    </a:cubicBezTo>
                    <a:cubicBezTo>
                      <a:pt x="5105" y="4923"/>
                      <a:pt x="4525" y="4913"/>
                      <a:pt x="3942" y="4913"/>
                    </a:cubicBezTo>
                    <a:cubicBezTo>
                      <a:pt x="2777" y="4913"/>
                      <a:pt x="1605" y="4953"/>
                      <a:pt x="434" y="4953"/>
                    </a:cubicBezTo>
                    <a:cubicBezTo>
                      <a:pt x="0" y="4953"/>
                      <a:pt x="0" y="5661"/>
                      <a:pt x="434" y="5661"/>
                    </a:cubicBezTo>
                    <a:cubicBezTo>
                      <a:pt x="1771" y="5661"/>
                      <a:pt x="3096" y="5603"/>
                      <a:pt x="4426" y="5603"/>
                    </a:cubicBezTo>
                    <a:cubicBezTo>
                      <a:pt x="4958" y="5603"/>
                      <a:pt x="5491" y="5612"/>
                      <a:pt x="6026" y="5638"/>
                    </a:cubicBezTo>
                    <a:cubicBezTo>
                      <a:pt x="6036" y="5639"/>
                      <a:pt x="6047" y="5640"/>
                      <a:pt x="6057" y="5640"/>
                    </a:cubicBezTo>
                    <a:cubicBezTo>
                      <a:pt x="6226" y="5640"/>
                      <a:pt x="6368" y="5468"/>
                      <a:pt x="6368" y="5296"/>
                    </a:cubicBezTo>
                    <a:cubicBezTo>
                      <a:pt x="6437" y="3652"/>
                      <a:pt x="6391" y="1986"/>
                      <a:pt x="6323" y="343"/>
                    </a:cubicBezTo>
                    <a:cubicBezTo>
                      <a:pt x="6311" y="114"/>
                      <a:pt x="6134" y="0"/>
                      <a:pt x="5963"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67" name="Google Shape;467;p29"/>
              <p:cNvSpPr/>
              <p:nvPr/>
            </p:nvSpPr>
            <p:spPr>
              <a:xfrm flipH="1">
                <a:off x="9475489" y="2156455"/>
                <a:ext cx="14928" cy="10227"/>
              </a:xfrm>
              <a:custGeom>
                <a:avLst/>
                <a:gdLst/>
                <a:ahLst/>
                <a:cxnLst/>
                <a:rect l="l" t="t" r="r" b="b"/>
                <a:pathLst>
                  <a:path w="435" h="298" extrusionOk="0">
                    <a:moveTo>
                      <a:pt x="46" y="1"/>
                    </a:moveTo>
                    <a:cubicBezTo>
                      <a:pt x="23" y="92"/>
                      <a:pt x="23" y="183"/>
                      <a:pt x="1" y="297"/>
                    </a:cubicBezTo>
                    <a:cubicBezTo>
                      <a:pt x="160" y="206"/>
                      <a:pt x="297" y="138"/>
                      <a:pt x="434" y="46"/>
                    </a:cubicBezTo>
                    <a:cubicBezTo>
                      <a:pt x="297" y="23"/>
                      <a:pt x="183" y="23"/>
                      <a:pt x="46" y="1"/>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68" name="Google Shape;468;p29"/>
              <p:cNvSpPr/>
              <p:nvPr/>
            </p:nvSpPr>
            <p:spPr>
              <a:xfrm flipH="1">
                <a:off x="9459054" y="1995674"/>
                <a:ext cx="173132" cy="185555"/>
              </a:xfrm>
              <a:custGeom>
                <a:avLst/>
                <a:gdLst/>
                <a:ahLst/>
                <a:cxnLst/>
                <a:rect l="l" t="t" r="r" b="b"/>
                <a:pathLst>
                  <a:path w="5045" h="5407" extrusionOk="0">
                    <a:moveTo>
                      <a:pt x="3832" y="1"/>
                    </a:moveTo>
                    <a:cubicBezTo>
                      <a:pt x="3658" y="1"/>
                      <a:pt x="3493" y="109"/>
                      <a:pt x="3515" y="326"/>
                    </a:cubicBezTo>
                    <a:cubicBezTo>
                      <a:pt x="3629" y="1787"/>
                      <a:pt x="4269" y="3225"/>
                      <a:pt x="4177" y="4686"/>
                    </a:cubicBezTo>
                    <a:cubicBezTo>
                      <a:pt x="4314" y="4708"/>
                      <a:pt x="4428" y="4708"/>
                      <a:pt x="4565" y="4731"/>
                    </a:cubicBezTo>
                    <a:cubicBezTo>
                      <a:pt x="4428" y="4823"/>
                      <a:pt x="4291" y="4891"/>
                      <a:pt x="4132" y="4982"/>
                    </a:cubicBezTo>
                    <a:cubicBezTo>
                      <a:pt x="4154" y="4868"/>
                      <a:pt x="4154" y="4777"/>
                      <a:pt x="4177" y="4686"/>
                    </a:cubicBezTo>
                    <a:cubicBezTo>
                      <a:pt x="3477" y="4597"/>
                      <a:pt x="2785" y="4550"/>
                      <a:pt x="2091" y="4550"/>
                    </a:cubicBezTo>
                    <a:cubicBezTo>
                      <a:pt x="1541" y="4550"/>
                      <a:pt x="990" y="4579"/>
                      <a:pt x="434" y="4640"/>
                    </a:cubicBezTo>
                    <a:cubicBezTo>
                      <a:pt x="14" y="4684"/>
                      <a:pt x="1" y="5327"/>
                      <a:pt x="393" y="5327"/>
                    </a:cubicBezTo>
                    <a:cubicBezTo>
                      <a:pt x="406" y="5327"/>
                      <a:pt x="420" y="5326"/>
                      <a:pt x="434" y="5325"/>
                    </a:cubicBezTo>
                    <a:cubicBezTo>
                      <a:pt x="1029" y="5263"/>
                      <a:pt x="1619" y="5229"/>
                      <a:pt x="2209" y="5229"/>
                    </a:cubicBezTo>
                    <a:cubicBezTo>
                      <a:pt x="2932" y="5229"/>
                      <a:pt x="3654" y="5280"/>
                      <a:pt x="4383" y="5393"/>
                    </a:cubicBezTo>
                    <a:cubicBezTo>
                      <a:pt x="4414" y="5402"/>
                      <a:pt x="4448" y="5407"/>
                      <a:pt x="4483" y="5407"/>
                    </a:cubicBezTo>
                    <a:cubicBezTo>
                      <a:pt x="4625" y="5407"/>
                      <a:pt x="4780" y="5330"/>
                      <a:pt x="4816" y="5165"/>
                    </a:cubicBezTo>
                    <a:cubicBezTo>
                      <a:pt x="5045" y="3476"/>
                      <a:pt x="4337" y="1969"/>
                      <a:pt x="4200" y="326"/>
                    </a:cubicBezTo>
                    <a:cubicBezTo>
                      <a:pt x="4189" y="109"/>
                      <a:pt x="4006" y="1"/>
                      <a:pt x="3832" y="1"/>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69" name="Google Shape;469;p29"/>
              <p:cNvSpPr/>
              <p:nvPr/>
            </p:nvSpPr>
            <p:spPr>
              <a:xfrm flipH="1">
                <a:off x="9343124" y="2090667"/>
                <a:ext cx="46226" cy="36068"/>
              </a:xfrm>
              <a:custGeom>
                <a:avLst/>
                <a:gdLst/>
                <a:ahLst/>
                <a:cxnLst/>
                <a:rect l="l" t="t" r="r" b="b"/>
                <a:pathLst>
                  <a:path w="1347" h="1051" extrusionOk="0">
                    <a:moveTo>
                      <a:pt x="662" y="0"/>
                    </a:moveTo>
                    <a:cubicBezTo>
                      <a:pt x="0" y="0"/>
                      <a:pt x="0" y="1050"/>
                      <a:pt x="662" y="1050"/>
                    </a:cubicBezTo>
                    <a:cubicBezTo>
                      <a:pt x="1347" y="1050"/>
                      <a:pt x="1347" y="0"/>
                      <a:pt x="662"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70" name="Google Shape;470;p29"/>
              <p:cNvSpPr/>
              <p:nvPr/>
            </p:nvSpPr>
            <p:spPr>
              <a:xfrm flipH="1">
                <a:off x="9385404" y="2053055"/>
                <a:ext cx="46260" cy="36068"/>
              </a:xfrm>
              <a:custGeom>
                <a:avLst/>
                <a:gdLst/>
                <a:ahLst/>
                <a:cxnLst/>
                <a:rect l="l" t="t" r="r" b="b"/>
                <a:pathLst>
                  <a:path w="1348" h="1051" extrusionOk="0">
                    <a:moveTo>
                      <a:pt x="685" y="1"/>
                    </a:moveTo>
                    <a:cubicBezTo>
                      <a:pt x="1" y="1"/>
                      <a:pt x="1" y="1051"/>
                      <a:pt x="685" y="1051"/>
                    </a:cubicBezTo>
                    <a:cubicBezTo>
                      <a:pt x="1347" y="1051"/>
                      <a:pt x="1347" y="1"/>
                      <a:pt x="685" y="1"/>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71" name="Google Shape;471;p29"/>
              <p:cNvSpPr/>
              <p:nvPr/>
            </p:nvSpPr>
            <p:spPr>
              <a:xfrm flipH="1">
                <a:off x="9333721" y="2041318"/>
                <a:ext cx="46226" cy="35278"/>
              </a:xfrm>
              <a:custGeom>
                <a:avLst/>
                <a:gdLst/>
                <a:ahLst/>
                <a:cxnLst/>
                <a:rect l="l" t="t" r="r" b="b"/>
                <a:pathLst>
                  <a:path w="1347" h="1028" extrusionOk="0">
                    <a:moveTo>
                      <a:pt x="662" y="0"/>
                    </a:moveTo>
                    <a:cubicBezTo>
                      <a:pt x="0" y="0"/>
                      <a:pt x="0" y="1027"/>
                      <a:pt x="662" y="1027"/>
                    </a:cubicBezTo>
                    <a:cubicBezTo>
                      <a:pt x="1347" y="1027"/>
                      <a:pt x="1347" y="0"/>
                      <a:pt x="662"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72" name="Google Shape;472;p29"/>
              <p:cNvSpPr/>
              <p:nvPr/>
            </p:nvSpPr>
            <p:spPr>
              <a:xfrm flipH="1">
                <a:off x="9420649" y="2422010"/>
                <a:ext cx="46260" cy="36068"/>
              </a:xfrm>
              <a:custGeom>
                <a:avLst/>
                <a:gdLst/>
                <a:ahLst/>
                <a:cxnLst/>
                <a:rect l="l" t="t" r="r" b="b"/>
                <a:pathLst>
                  <a:path w="1348" h="1051" extrusionOk="0">
                    <a:moveTo>
                      <a:pt x="685" y="0"/>
                    </a:moveTo>
                    <a:cubicBezTo>
                      <a:pt x="0" y="0"/>
                      <a:pt x="0" y="1050"/>
                      <a:pt x="685" y="1050"/>
                    </a:cubicBezTo>
                    <a:cubicBezTo>
                      <a:pt x="1347" y="1050"/>
                      <a:pt x="1347" y="0"/>
                      <a:pt x="685"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73" name="Google Shape;473;p29"/>
              <p:cNvSpPr/>
              <p:nvPr/>
            </p:nvSpPr>
            <p:spPr>
              <a:xfrm flipH="1">
                <a:off x="9467665" y="2387555"/>
                <a:ext cx="46260" cy="36033"/>
              </a:xfrm>
              <a:custGeom>
                <a:avLst/>
                <a:gdLst/>
                <a:ahLst/>
                <a:cxnLst/>
                <a:rect l="l" t="t" r="r" b="b"/>
                <a:pathLst>
                  <a:path w="1348" h="1050" extrusionOk="0">
                    <a:moveTo>
                      <a:pt x="686" y="0"/>
                    </a:moveTo>
                    <a:cubicBezTo>
                      <a:pt x="1" y="0"/>
                      <a:pt x="1" y="1050"/>
                      <a:pt x="686" y="1050"/>
                    </a:cubicBezTo>
                    <a:cubicBezTo>
                      <a:pt x="1348" y="1050"/>
                      <a:pt x="1348" y="0"/>
                      <a:pt x="686"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74" name="Google Shape;474;p29"/>
              <p:cNvSpPr/>
              <p:nvPr/>
            </p:nvSpPr>
            <p:spPr>
              <a:xfrm flipH="1">
                <a:off x="9405789" y="2369538"/>
                <a:ext cx="46226" cy="36068"/>
              </a:xfrm>
              <a:custGeom>
                <a:avLst/>
                <a:gdLst/>
                <a:ahLst/>
                <a:cxnLst/>
                <a:rect l="l" t="t" r="r" b="b"/>
                <a:pathLst>
                  <a:path w="1347" h="1051" extrusionOk="0">
                    <a:moveTo>
                      <a:pt x="662" y="0"/>
                    </a:moveTo>
                    <a:cubicBezTo>
                      <a:pt x="0" y="0"/>
                      <a:pt x="0" y="1050"/>
                      <a:pt x="662" y="1050"/>
                    </a:cubicBezTo>
                    <a:cubicBezTo>
                      <a:pt x="1347" y="1050"/>
                      <a:pt x="1347" y="0"/>
                      <a:pt x="662"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75" name="Google Shape;475;p29"/>
              <p:cNvSpPr/>
              <p:nvPr/>
            </p:nvSpPr>
            <p:spPr>
              <a:xfrm flipH="1">
                <a:off x="9663485" y="1973162"/>
                <a:ext cx="46260" cy="36068"/>
              </a:xfrm>
              <a:custGeom>
                <a:avLst/>
                <a:gdLst/>
                <a:ahLst/>
                <a:cxnLst/>
                <a:rect l="l" t="t" r="r" b="b"/>
                <a:pathLst>
                  <a:path w="1348" h="1051" extrusionOk="0">
                    <a:moveTo>
                      <a:pt x="662" y="0"/>
                    </a:moveTo>
                    <a:cubicBezTo>
                      <a:pt x="1" y="0"/>
                      <a:pt x="1" y="1050"/>
                      <a:pt x="662" y="1050"/>
                    </a:cubicBezTo>
                    <a:cubicBezTo>
                      <a:pt x="1347" y="1050"/>
                      <a:pt x="1347" y="0"/>
                      <a:pt x="662"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76" name="Google Shape;476;p29"/>
              <p:cNvSpPr/>
              <p:nvPr/>
            </p:nvSpPr>
            <p:spPr>
              <a:xfrm flipH="1">
                <a:off x="9116727" y="2152543"/>
                <a:ext cx="45471" cy="36068"/>
              </a:xfrm>
              <a:custGeom>
                <a:avLst/>
                <a:gdLst/>
                <a:ahLst/>
                <a:cxnLst/>
                <a:rect l="l" t="t" r="r" b="b"/>
                <a:pathLst>
                  <a:path w="1325" h="1051" extrusionOk="0">
                    <a:moveTo>
                      <a:pt x="662" y="0"/>
                    </a:moveTo>
                    <a:cubicBezTo>
                      <a:pt x="0" y="0"/>
                      <a:pt x="0" y="1050"/>
                      <a:pt x="662" y="1050"/>
                    </a:cubicBezTo>
                    <a:cubicBezTo>
                      <a:pt x="1324" y="1050"/>
                      <a:pt x="1324" y="0"/>
                      <a:pt x="662"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77" name="Google Shape;477;p29"/>
              <p:cNvSpPr/>
              <p:nvPr/>
            </p:nvSpPr>
            <p:spPr>
              <a:xfrm flipH="1">
                <a:off x="9155129" y="2120421"/>
                <a:ext cx="46226" cy="35278"/>
              </a:xfrm>
              <a:custGeom>
                <a:avLst/>
                <a:gdLst/>
                <a:ahLst/>
                <a:cxnLst/>
                <a:rect l="l" t="t" r="r" b="b"/>
                <a:pathLst>
                  <a:path w="1347" h="1028" extrusionOk="0">
                    <a:moveTo>
                      <a:pt x="662" y="1"/>
                    </a:moveTo>
                    <a:cubicBezTo>
                      <a:pt x="0" y="1"/>
                      <a:pt x="0" y="1028"/>
                      <a:pt x="662" y="1028"/>
                    </a:cubicBezTo>
                    <a:cubicBezTo>
                      <a:pt x="1347" y="1028"/>
                      <a:pt x="1347" y="1"/>
                      <a:pt x="662" y="1"/>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78" name="Google Shape;478;p29"/>
              <p:cNvSpPr/>
              <p:nvPr/>
            </p:nvSpPr>
            <p:spPr>
              <a:xfrm flipH="1">
                <a:off x="9244425" y="2591989"/>
                <a:ext cx="46226" cy="36068"/>
              </a:xfrm>
              <a:custGeom>
                <a:avLst/>
                <a:gdLst/>
                <a:ahLst/>
                <a:cxnLst/>
                <a:rect l="l" t="t" r="r" b="b"/>
                <a:pathLst>
                  <a:path w="1347" h="1051" extrusionOk="0">
                    <a:moveTo>
                      <a:pt x="662" y="0"/>
                    </a:moveTo>
                    <a:cubicBezTo>
                      <a:pt x="0" y="0"/>
                      <a:pt x="0" y="1050"/>
                      <a:pt x="662" y="1050"/>
                    </a:cubicBezTo>
                    <a:cubicBezTo>
                      <a:pt x="1347" y="1050"/>
                      <a:pt x="1347" y="0"/>
                      <a:pt x="662"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79" name="Google Shape;479;p29"/>
              <p:cNvSpPr/>
              <p:nvPr/>
            </p:nvSpPr>
            <p:spPr>
              <a:xfrm flipH="1">
                <a:off x="9292196" y="2574761"/>
                <a:ext cx="46260" cy="36068"/>
              </a:xfrm>
              <a:custGeom>
                <a:avLst/>
                <a:gdLst/>
                <a:ahLst/>
                <a:cxnLst/>
                <a:rect l="l" t="t" r="r" b="b"/>
                <a:pathLst>
                  <a:path w="1348" h="1051" extrusionOk="0">
                    <a:moveTo>
                      <a:pt x="686" y="0"/>
                    </a:moveTo>
                    <a:cubicBezTo>
                      <a:pt x="1" y="0"/>
                      <a:pt x="1" y="1050"/>
                      <a:pt x="686" y="1050"/>
                    </a:cubicBezTo>
                    <a:cubicBezTo>
                      <a:pt x="1347" y="1050"/>
                      <a:pt x="1347" y="0"/>
                      <a:pt x="686"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80" name="Google Shape;480;p29"/>
            <p:cNvGrpSpPr/>
            <p:nvPr/>
          </p:nvGrpSpPr>
          <p:grpSpPr>
            <a:xfrm rot="5400000">
              <a:off x="8080655" y="2467655"/>
              <a:ext cx="1179617" cy="899495"/>
              <a:chOff x="5913226" y="4077344"/>
              <a:chExt cx="914290" cy="694966"/>
            </a:xfrm>
          </p:grpSpPr>
          <p:sp>
            <p:nvSpPr>
              <p:cNvPr id="481" name="Google Shape;481;p29"/>
              <p:cNvSpPr/>
              <p:nvPr/>
            </p:nvSpPr>
            <p:spPr>
              <a:xfrm>
                <a:off x="5913226" y="4077344"/>
                <a:ext cx="891397" cy="675677"/>
              </a:xfrm>
              <a:custGeom>
                <a:avLst/>
                <a:gdLst/>
                <a:ahLst/>
                <a:cxnLst/>
                <a:rect l="l" t="t" r="r" b="b"/>
                <a:pathLst>
                  <a:path w="25975" h="19689" extrusionOk="0">
                    <a:moveTo>
                      <a:pt x="7300" y="1"/>
                    </a:moveTo>
                    <a:cubicBezTo>
                      <a:pt x="5044" y="1"/>
                      <a:pt x="8279" y="4954"/>
                      <a:pt x="8559" y="6222"/>
                    </a:cubicBezTo>
                    <a:cubicBezTo>
                      <a:pt x="6796" y="4606"/>
                      <a:pt x="2825" y="2102"/>
                      <a:pt x="1058" y="2102"/>
                    </a:cubicBezTo>
                    <a:cubicBezTo>
                      <a:pt x="355" y="2102"/>
                      <a:pt x="0" y="2499"/>
                      <a:pt x="273" y="3506"/>
                    </a:cubicBezTo>
                    <a:cubicBezTo>
                      <a:pt x="1072" y="6291"/>
                      <a:pt x="5363" y="8664"/>
                      <a:pt x="7783" y="10696"/>
                    </a:cubicBezTo>
                    <a:cubicBezTo>
                      <a:pt x="6094" y="11221"/>
                      <a:pt x="319" y="10878"/>
                      <a:pt x="3378" y="13412"/>
                    </a:cubicBezTo>
                    <a:cubicBezTo>
                      <a:pt x="5295" y="15033"/>
                      <a:pt x="9837" y="14485"/>
                      <a:pt x="11640" y="16014"/>
                    </a:cubicBezTo>
                    <a:cubicBezTo>
                      <a:pt x="10887" y="16197"/>
                      <a:pt x="7600" y="16562"/>
                      <a:pt x="7440" y="17521"/>
                    </a:cubicBezTo>
                    <a:cubicBezTo>
                      <a:pt x="7052" y="19164"/>
                      <a:pt x="11549" y="19552"/>
                      <a:pt x="12576" y="19552"/>
                    </a:cubicBezTo>
                    <a:cubicBezTo>
                      <a:pt x="13609" y="19627"/>
                      <a:pt x="14860" y="19649"/>
                      <a:pt x="16216" y="19649"/>
                    </a:cubicBezTo>
                    <a:cubicBezTo>
                      <a:pt x="18120" y="19649"/>
                      <a:pt x="20229" y="19606"/>
                      <a:pt x="22227" y="19606"/>
                    </a:cubicBezTo>
                    <a:cubicBezTo>
                      <a:pt x="23557" y="19606"/>
                      <a:pt x="24837" y="19625"/>
                      <a:pt x="25975" y="19689"/>
                    </a:cubicBezTo>
                    <a:cubicBezTo>
                      <a:pt x="25084" y="17543"/>
                      <a:pt x="24514" y="14576"/>
                      <a:pt x="24103" y="12202"/>
                    </a:cubicBezTo>
                    <a:cubicBezTo>
                      <a:pt x="23943" y="10947"/>
                      <a:pt x="23464" y="7295"/>
                      <a:pt x="22596" y="6336"/>
                    </a:cubicBezTo>
                    <a:cubicBezTo>
                      <a:pt x="22205" y="5940"/>
                      <a:pt x="21880" y="5777"/>
                      <a:pt x="21600" y="5777"/>
                    </a:cubicBezTo>
                    <a:cubicBezTo>
                      <a:pt x="20542" y="5777"/>
                      <a:pt x="20140" y="8103"/>
                      <a:pt x="19310" y="8915"/>
                    </a:cubicBezTo>
                    <a:cubicBezTo>
                      <a:pt x="18283" y="6176"/>
                      <a:pt x="17780" y="4601"/>
                      <a:pt x="16434" y="2707"/>
                    </a:cubicBezTo>
                    <a:cubicBezTo>
                      <a:pt x="15815" y="1739"/>
                      <a:pt x="15368" y="1351"/>
                      <a:pt x="15042" y="1351"/>
                    </a:cubicBezTo>
                    <a:cubicBezTo>
                      <a:pt x="13961" y="1351"/>
                      <a:pt x="14214" y="5620"/>
                      <a:pt x="13969" y="7181"/>
                    </a:cubicBezTo>
                    <a:cubicBezTo>
                      <a:pt x="12188" y="4487"/>
                      <a:pt x="10339" y="493"/>
                      <a:pt x="7783" y="59"/>
                    </a:cubicBezTo>
                    <a:cubicBezTo>
                      <a:pt x="7600" y="19"/>
                      <a:pt x="7439" y="1"/>
                      <a:pt x="7300" y="1"/>
                    </a:cubicBezTo>
                    <a:close/>
                  </a:path>
                </a:pathLst>
              </a:custGeom>
              <a:solidFill>
                <a:srgbClr val="CFD69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82" name="Google Shape;482;p29"/>
              <p:cNvSpPr/>
              <p:nvPr/>
            </p:nvSpPr>
            <p:spPr>
              <a:xfrm>
                <a:off x="6022599" y="4229579"/>
                <a:ext cx="804917" cy="542731"/>
              </a:xfrm>
              <a:custGeom>
                <a:avLst/>
                <a:gdLst/>
                <a:ahLst/>
                <a:cxnLst/>
                <a:rect l="l" t="t" r="r" b="b"/>
                <a:pathLst>
                  <a:path w="23455" h="15815" extrusionOk="0">
                    <a:moveTo>
                      <a:pt x="494" y="0"/>
                    </a:moveTo>
                    <a:cubicBezTo>
                      <a:pt x="193" y="0"/>
                      <a:pt x="0" y="452"/>
                      <a:pt x="328" y="645"/>
                    </a:cubicBezTo>
                    <a:cubicBezTo>
                      <a:pt x="8179" y="5141"/>
                      <a:pt x="15141" y="10962"/>
                      <a:pt x="22788" y="15755"/>
                    </a:cubicBezTo>
                    <a:cubicBezTo>
                      <a:pt x="22851" y="15796"/>
                      <a:pt x="22914" y="15814"/>
                      <a:pt x="22972" y="15814"/>
                    </a:cubicBezTo>
                    <a:cubicBezTo>
                      <a:pt x="23268" y="15814"/>
                      <a:pt x="23454" y="15352"/>
                      <a:pt x="23130" y="15162"/>
                    </a:cubicBezTo>
                    <a:cubicBezTo>
                      <a:pt x="15484" y="10368"/>
                      <a:pt x="8522" y="4525"/>
                      <a:pt x="670" y="51"/>
                    </a:cubicBezTo>
                    <a:cubicBezTo>
                      <a:pt x="609" y="16"/>
                      <a:pt x="550" y="0"/>
                      <a:pt x="494" y="0"/>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83" name="Google Shape;483;p29"/>
              <p:cNvSpPr/>
              <p:nvPr/>
            </p:nvSpPr>
            <p:spPr>
              <a:xfrm>
                <a:off x="6385548" y="4469464"/>
                <a:ext cx="17262" cy="14894"/>
              </a:xfrm>
              <a:custGeom>
                <a:avLst/>
                <a:gdLst/>
                <a:ahLst/>
                <a:cxnLst/>
                <a:rect l="l" t="t" r="r" b="b"/>
                <a:pathLst>
                  <a:path w="503" h="434" extrusionOk="0">
                    <a:moveTo>
                      <a:pt x="502" y="0"/>
                    </a:moveTo>
                    <a:cubicBezTo>
                      <a:pt x="342" y="0"/>
                      <a:pt x="160" y="23"/>
                      <a:pt x="0" y="23"/>
                    </a:cubicBezTo>
                    <a:cubicBezTo>
                      <a:pt x="46" y="160"/>
                      <a:pt x="114" y="297"/>
                      <a:pt x="183" y="434"/>
                    </a:cubicBezTo>
                    <a:cubicBezTo>
                      <a:pt x="274" y="297"/>
                      <a:pt x="388" y="160"/>
                      <a:pt x="502" y="0"/>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84" name="Google Shape;484;p29"/>
              <p:cNvSpPr/>
              <p:nvPr/>
            </p:nvSpPr>
            <p:spPr>
              <a:xfrm>
                <a:off x="6117248" y="4185240"/>
                <a:ext cx="300415" cy="339537"/>
              </a:xfrm>
              <a:custGeom>
                <a:avLst/>
                <a:gdLst/>
                <a:ahLst/>
                <a:cxnLst/>
                <a:rect l="l" t="t" r="r" b="b"/>
                <a:pathLst>
                  <a:path w="8754" h="9894" extrusionOk="0">
                    <a:moveTo>
                      <a:pt x="3300" y="1"/>
                    </a:moveTo>
                    <a:cubicBezTo>
                      <a:pt x="3062" y="1"/>
                      <a:pt x="2819" y="250"/>
                      <a:pt x="2979" y="522"/>
                    </a:cubicBezTo>
                    <a:cubicBezTo>
                      <a:pt x="4554" y="3055"/>
                      <a:pt x="6586" y="5543"/>
                      <a:pt x="7818" y="8305"/>
                    </a:cubicBezTo>
                    <a:cubicBezTo>
                      <a:pt x="7978" y="8305"/>
                      <a:pt x="8160" y="8282"/>
                      <a:pt x="8320" y="8282"/>
                    </a:cubicBezTo>
                    <a:cubicBezTo>
                      <a:pt x="8206" y="8442"/>
                      <a:pt x="8092" y="8579"/>
                      <a:pt x="8001" y="8716"/>
                    </a:cubicBezTo>
                    <a:cubicBezTo>
                      <a:pt x="7932" y="8579"/>
                      <a:pt x="7864" y="8442"/>
                      <a:pt x="7818" y="8305"/>
                    </a:cubicBezTo>
                    <a:cubicBezTo>
                      <a:pt x="5307" y="8374"/>
                      <a:pt x="2819" y="8556"/>
                      <a:pt x="400" y="9218"/>
                    </a:cubicBezTo>
                    <a:cubicBezTo>
                      <a:pt x="0" y="9323"/>
                      <a:pt x="124" y="9893"/>
                      <a:pt x="485" y="9893"/>
                    </a:cubicBezTo>
                    <a:cubicBezTo>
                      <a:pt x="516" y="9893"/>
                      <a:pt x="548" y="9889"/>
                      <a:pt x="582" y="9880"/>
                    </a:cubicBezTo>
                    <a:cubicBezTo>
                      <a:pt x="3116" y="9195"/>
                      <a:pt x="5718" y="9035"/>
                      <a:pt x="8320" y="8990"/>
                    </a:cubicBezTo>
                    <a:cubicBezTo>
                      <a:pt x="8526" y="8967"/>
                      <a:pt x="8754" y="8762"/>
                      <a:pt x="8663" y="8533"/>
                    </a:cubicBezTo>
                    <a:cubicBezTo>
                      <a:pt x="7453" y="5543"/>
                      <a:pt x="5284" y="2895"/>
                      <a:pt x="3573" y="156"/>
                    </a:cubicBezTo>
                    <a:cubicBezTo>
                      <a:pt x="3504" y="47"/>
                      <a:pt x="3403" y="1"/>
                      <a:pt x="3300" y="1"/>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85" name="Google Shape;485;p29"/>
              <p:cNvSpPr/>
              <p:nvPr/>
            </p:nvSpPr>
            <p:spPr>
              <a:xfrm>
                <a:off x="6316775" y="4277659"/>
                <a:ext cx="225466" cy="320594"/>
              </a:xfrm>
              <a:custGeom>
                <a:avLst/>
                <a:gdLst/>
                <a:ahLst/>
                <a:cxnLst/>
                <a:rect l="l" t="t" r="r" b="b"/>
                <a:pathLst>
                  <a:path w="6570" h="9342" extrusionOk="0">
                    <a:moveTo>
                      <a:pt x="4338" y="0"/>
                    </a:moveTo>
                    <a:cubicBezTo>
                      <a:pt x="4133" y="0"/>
                      <a:pt x="3921" y="170"/>
                      <a:pt x="3990" y="431"/>
                    </a:cubicBezTo>
                    <a:cubicBezTo>
                      <a:pt x="4469" y="2462"/>
                      <a:pt x="5177" y="4471"/>
                      <a:pt x="5633" y="6525"/>
                    </a:cubicBezTo>
                    <a:cubicBezTo>
                      <a:pt x="5747" y="7027"/>
                      <a:pt x="5816" y="7552"/>
                      <a:pt x="5862" y="8077"/>
                    </a:cubicBezTo>
                    <a:cubicBezTo>
                      <a:pt x="5862" y="8260"/>
                      <a:pt x="3807" y="8305"/>
                      <a:pt x="3602" y="8328"/>
                    </a:cubicBezTo>
                    <a:cubicBezTo>
                      <a:pt x="2529" y="8374"/>
                      <a:pt x="1479" y="8442"/>
                      <a:pt x="406" y="8671"/>
                    </a:cubicBezTo>
                    <a:cubicBezTo>
                      <a:pt x="1" y="8756"/>
                      <a:pt x="134" y="9341"/>
                      <a:pt x="509" y="9341"/>
                    </a:cubicBezTo>
                    <a:cubicBezTo>
                      <a:pt x="534" y="9341"/>
                      <a:pt x="561" y="9338"/>
                      <a:pt x="589" y="9333"/>
                    </a:cubicBezTo>
                    <a:cubicBezTo>
                      <a:pt x="2483" y="8945"/>
                      <a:pt x="4401" y="9059"/>
                      <a:pt x="6295" y="8785"/>
                    </a:cubicBezTo>
                    <a:cubicBezTo>
                      <a:pt x="6455" y="8762"/>
                      <a:pt x="6569" y="8579"/>
                      <a:pt x="6546" y="8442"/>
                    </a:cubicBezTo>
                    <a:cubicBezTo>
                      <a:pt x="6478" y="5635"/>
                      <a:pt x="5314" y="2941"/>
                      <a:pt x="4652" y="248"/>
                    </a:cubicBezTo>
                    <a:cubicBezTo>
                      <a:pt x="4606" y="75"/>
                      <a:pt x="4474" y="0"/>
                      <a:pt x="4338" y="0"/>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86" name="Google Shape;486;p29"/>
              <p:cNvSpPr/>
              <p:nvPr/>
            </p:nvSpPr>
            <p:spPr>
              <a:xfrm>
                <a:off x="6664384" y="4677021"/>
                <a:ext cx="14139" cy="14928"/>
              </a:xfrm>
              <a:custGeom>
                <a:avLst/>
                <a:gdLst/>
                <a:ahLst/>
                <a:cxnLst/>
                <a:rect l="l" t="t" r="r" b="b"/>
                <a:pathLst>
                  <a:path w="412" h="435" extrusionOk="0">
                    <a:moveTo>
                      <a:pt x="1" y="1"/>
                    </a:moveTo>
                    <a:cubicBezTo>
                      <a:pt x="24" y="161"/>
                      <a:pt x="47" y="298"/>
                      <a:pt x="69" y="435"/>
                    </a:cubicBezTo>
                    <a:cubicBezTo>
                      <a:pt x="184" y="275"/>
                      <a:pt x="298" y="138"/>
                      <a:pt x="412" y="1"/>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87" name="Google Shape;487;p29"/>
              <p:cNvSpPr/>
              <p:nvPr/>
            </p:nvSpPr>
            <p:spPr>
              <a:xfrm>
                <a:off x="6432530" y="4400622"/>
                <a:ext cx="258514" cy="304636"/>
              </a:xfrm>
              <a:custGeom>
                <a:avLst/>
                <a:gdLst/>
                <a:ahLst/>
                <a:cxnLst/>
                <a:rect l="l" t="t" r="r" b="b"/>
                <a:pathLst>
                  <a:path w="7533" h="8877" extrusionOk="0">
                    <a:moveTo>
                      <a:pt x="6120" y="1"/>
                    </a:moveTo>
                    <a:cubicBezTo>
                      <a:pt x="5920" y="1"/>
                      <a:pt x="5689" y="171"/>
                      <a:pt x="5730" y="431"/>
                    </a:cubicBezTo>
                    <a:cubicBezTo>
                      <a:pt x="6072" y="2988"/>
                      <a:pt x="6323" y="5544"/>
                      <a:pt x="6757" y="8055"/>
                    </a:cubicBezTo>
                    <a:lnTo>
                      <a:pt x="7168" y="8055"/>
                    </a:lnTo>
                    <a:cubicBezTo>
                      <a:pt x="7054" y="8192"/>
                      <a:pt x="6940" y="8329"/>
                      <a:pt x="6825" y="8489"/>
                    </a:cubicBezTo>
                    <a:cubicBezTo>
                      <a:pt x="6803" y="8352"/>
                      <a:pt x="6780" y="8215"/>
                      <a:pt x="6757" y="8055"/>
                    </a:cubicBezTo>
                    <a:cubicBezTo>
                      <a:pt x="4657" y="8169"/>
                      <a:pt x="2557" y="8192"/>
                      <a:pt x="457" y="8192"/>
                    </a:cubicBezTo>
                    <a:cubicBezTo>
                      <a:pt x="1" y="8192"/>
                      <a:pt x="1" y="8877"/>
                      <a:pt x="457" y="8877"/>
                    </a:cubicBezTo>
                    <a:cubicBezTo>
                      <a:pt x="2694" y="8877"/>
                      <a:pt x="4931" y="8854"/>
                      <a:pt x="7168" y="8740"/>
                    </a:cubicBezTo>
                    <a:cubicBezTo>
                      <a:pt x="7396" y="8740"/>
                      <a:pt x="7533" y="8534"/>
                      <a:pt x="7487" y="8306"/>
                    </a:cubicBezTo>
                    <a:cubicBezTo>
                      <a:pt x="7008" y="5635"/>
                      <a:pt x="6757" y="2942"/>
                      <a:pt x="6392" y="249"/>
                    </a:cubicBezTo>
                    <a:cubicBezTo>
                      <a:pt x="6373" y="76"/>
                      <a:pt x="6254" y="1"/>
                      <a:pt x="6120" y="1"/>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88" name="Google Shape;488;p29"/>
            <p:cNvGrpSpPr/>
            <p:nvPr/>
          </p:nvGrpSpPr>
          <p:grpSpPr>
            <a:xfrm rot="1306680">
              <a:off x="8050731" y="1222216"/>
              <a:ext cx="579647" cy="1176851"/>
              <a:chOff x="6358918" y="3044707"/>
              <a:chExt cx="579664" cy="1176887"/>
            </a:xfrm>
          </p:grpSpPr>
          <p:sp>
            <p:nvSpPr>
              <p:cNvPr id="489" name="Google Shape;489;p29"/>
              <p:cNvSpPr/>
              <p:nvPr/>
            </p:nvSpPr>
            <p:spPr>
              <a:xfrm>
                <a:off x="6382391" y="3044707"/>
                <a:ext cx="271863" cy="306970"/>
              </a:xfrm>
              <a:custGeom>
                <a:avLst/>
                <a:gdLst/>
                <a:ahLst/>
                <a:cxnLst/>
                <a:rect l="l" t="t" r="r" b="b"/>
                <a:pathLst>
                  <a:path w="7922" h="8945" extrusionOk="0">
                    <a:moveTo>
                      <a:pt x="4485" y="1"/>
                    </a:moveTo>
                    <a:cubicBezTo>
                      <a:pt x="4111" y="1"/>
                      <a:pt x="3697" y="127"/>
                      <a:pt x="3242" y="408"/>
                    </a:cubicBezTo>
                    <a:cubicBezTo>
                      <a:pt x="1" y="2439"/>
                      <a:pt x="5547" y="7644"/>
                      <a:pt x="7396" y="8945"/>
                    </a:cubicBezTo>
                    <a:lnTo>
                      <a:pt x="7579" y="8945"/>
                    </a:lnTo>
                    <a:cubicBezTo>
                      <a:pt x="7921" y="7131"/>
                      <a:pt x="7303" y="1"/>
                      <a:pt x="4485" y="1"/>
                    </a:cubicBezTo>
                    <a:close/>
                  </a:path>
                </a:pathLst>
              </a:custGeom>
              <a:solidFill>
                <a:srgbClr val="EDF4C3"/>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90" name="Google Shape;490;p29"/>
              <p:cNvSpPr/>
              <p:nvPr/>
            </p:nvSpPr>
            <p:spPr>
              <a:xfrm>
                <a:off x="6706699" y="3364176"/>
                <a:ext cx="3157" cy="6314"/>
              </a:xfrm>
              <a:custGeom>
                <a:avLst/>
                <a:gdLst/>
                <a:ahLst/>
                <a:cxnLst/>
                <a:rect l="l" t="t" r="r" b="b"/>
                <a:pathLst>
                  <a:path w="92" h="184" extrusionOk="0">
                    <a:moveTo>
                      <a:pt x="92" y="1"/>
                    </a:moveTo>
                    <a:cubicBezTo>
                      <a:pt x="69" y="69"/>
                      <a:pt x="23" y="115"/>
                      <a:pt x="0" y="183"/>
                    </a:cubicBezTo>
                    <a:lnTo>
                      <a:pt x="92" y="92"/>
                    </a:lnTo>
                    <a:lnTo>
                      <a:pt x="92" y="1"/>
                    </a:lnTo>
                    <a:close/>
                  </a:path>
                </a:pathLst>
              </a:custGeom>
              <a:solidFill>
                <a:srgbClr val="EDF4C3"/>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91" name="Google Shape;491;p29"/>
              <p:cNvSpPr/>
              <p:nvPr/>
            </p:nvSpPr>
            <p:spPr>
              <a:xfrm>
                <a:off x="6645990" y="3064852"/>
                <a:ext cx="200174" cy="299352"/>
              </a:xfrm>
              <a:custGeom>
                <a:avLst/>
                <a:gdLst/>
                <a:ahLst/>
                <a:cxnLst/>
                <a:rect l="l" t="t" r="r" b="b"/>
                <a:pathLst>
                  <a:path w="5833" h="8723" extrusionOk="0">
                    <a:moveTo>
                      <a:pt x="3017" y="0"/>
                    </a:moveTo>
                    <a:cubicBezTo>
                      <a:pt x="0" y="0"/>
                      <a:pt x="2154" y="6785"/>
                      <a:pt x="1861" y="8723"/>
                    </a:cubicBezTo>
                    <a:cubicBezTo>
                      <a:pt x="2523" y="7582"/>
                      <a:pt x="3550" y="6532"/>
                      <a:pt x="4257" y="5299"/>
                    </a:cubicBezTo>
                    <a:cubicBezTo>
                      <a:pt x="4919" y="3998"/>
                      <a:pt x="5832" y="186"/>
                      <a:pt x="3139" y="4"/>
                    </a:cubicBezTo>
                    <a:cubicBezTo>
                      <a:pt x="3098" y="1"/>
                      <a:pt x="3057" y="0"/>
                      <a:pt x="3017" y="0"/>
                    </a:cubicBezTo>
                    <a:close/>
                  </a:path>
                </a:pathLst>
              </a:custGeom>
              <a:solidFill>
                <a:srgbClr val="EDF4C3"/>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92" name="Google Shape;492;p29"/>
              <p:cNvSpPr/>
              <p:nvPr/>
            </p:nvSpPr>
            <p:spPr>
              <a:xfrm>
                <a:off x="6358918" y="3497640"/>
                <a:ext cx="221691" cy="183050"/>
              </a:xfrm>
              <a:custGeom>
                <a:avLst/>
                <a:gdLst/>
                <a:ahLst/>
                <a:cxnLst/>
                <a:rect l="l" t="t" r="r" b="b"/>
                <a:pathLst>
                  <a:path w="6460" h="5334" extrusionOk="0">
                    <a:moveTo>
                      <a:pt x="1499" y="1"/>
                    </a:moveTo>
                    <a:cubicBezTo>
                      <a:pt x="785" y="1"/>
                      <a:pt x="229" y="406"/>
                      <a:pt x="137" y="1521"/>
                    </a:cubicBezTo>
                    <a:cubicBezTo>
                      <a:pt x="0" y="3918"/>
                      <a:pt x="4702" y="4945"/>
                      <a:pt x="6460" y="5333"/>
                    </a:cubicBezTo>
                    <a:lnTo>
                      <a:pt x="6460" y="5242"/>
                    </a:lnTo>
                    <a:cubicBezTo>
                      <a:pt x="6300" y="4329"/>
                      <a:pt x="5684" y="2914"/>
                      <a:pt x="5044" y="2069"/>
                    </a:cubicBezTo>
                    <a:cubicBezTo>
                      <a:pt x="4464" y="1228"/>
                      <a:pt x="2743" y="1"/>
                      <a:pt x="1499" y="1"/>
                    </a:cubicBezTo>
                    <a:close/>
                  </a:path>
                </a:pathLst>
              </a:custGeom>
              <a:solidFill>
                <a:srgbClr val="EDF4C3"/>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93" name="Google Shape;493;p29"/>
              <p:cNvSpPr/>
              <p:nvPr/>
            </p:nvSpPr>
            <p:spPr>
              <a:xfrm>
                <a:off x="6716102" y="3669711"/>
                <a:ext cx="222480" cy="193482"/>
              </a:xfrm>
              <a:custGeom>
                <a:avLst/>
                <a:gdLst/>
                <a:ahLst/>
                <a:cxnLst/>
                <a:rect l="l" t="t" r="r" b="b"/>
                <a:pathLst>
                  <a:path w="6483" h="5638" extrusionOk="0">
                    <a:moveTo>
                      <a:pt x="3902" y="1"/>
                    </a:moveTo>
                    <a:cubicBezTo>
                      <a:pt x="2291" y="1"/>
                      <a:pt x="483" y="4536"/>
                      <a:pt x="183" y="5455"/>
                    </a:cubicBezTo>
                    <a:lnTo>
                      <a:pt x="0" y="5637"/>
                    </a:lnTo>
                    <a:cubicBezTo>
                      <a:pt x="1667" y="5637"/>
                      <a:pt x="6483" y="3241"/>
                      <a:pt x="4908" y="730"/>
                    </a:cubicBezTo>
                    <a:cubicBezTo>
                      <a:pt x="4594" y="216"/>
                      <a:pt x="4252" y="1"/>
                      <a:pt x="3902" y="1"/>
                    </a:cubicBezTo>
                    <a:close/>
                  </a:path>
                </a:pathLst>
              </a:custGeom>
              <a:solidFill>
                <a:srgbClr val="EDF4C3"/>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94" name="Google Shape;494;p29"/>
              <p:cNvSpPr/>
              <p:nvPr/>
            </p:nvSpPr>
            <p:spPr>
              <a:xfrm>
                <a:off x="6522444" y="3135891"/>
                <a:ext cx="356284" cy="1085703"/>
              </a:xfrm>
              <a:custGeom>
                <a:avLst/>
                <a:gdLst/>
                <a:ahLst/>
                <a:cxnLst/>
                <a:rect l="l" t="t" r="r" b="b"/>
                <a:pathLst>
                  <a:path w="10382" h="31637" extrusionOk="0">
                    <a:moveTo>
                      <a:pt x="487" y="0"/>
                    </a:moveTo>
                    <a:cubicBezTo>
                      <a:pt x="251" y="0"/>
                      <a:pt x="0" y="252"/>
                      <a:pt x="142" y="536"/>
                    </a:cubicBezTo>
                    <a:cubicBezTo>
                      <a:pt x="827" y="1860"/>
                      <a:pt x="1329" y="3320"/>
                      <a:pt x="1969" y="4690"/>
                    </a:cubicBezTo>
                    <a:cubicBezTo>
                      <a:pt x="2699" y="6196"/>
                      <a:pt x="3429" y="7703"/>
                      <a:pt x="4046" y="9255"/>
                    </a:cubicBezTo>
                    <a:cubicBezTo>
                      <a:pt x="5301" y="12542"/>
                      <a:pt x="5210" y="15806"/>
                      <a:pt x="3909" y="19070"/>
                    </a:cubicBezTo>
                    <a:cubicBezTo>
                      <a:pt x="2973" y="21466"/>
                      <a:pt x="2539" y="23749"/>
                      <a:pt x="3703" y="26146"/>
                    </a:cubicBezTo>
                    <a:cubicBezTo>
                      <a:pt x="4844" y="28474"/>
                      <a:pt x="7241" y="30962"/>
                      <a:pt x="9798" y="31624"/>
                    </a:cubicBezTo>
                    <a:cubicBezTo>
                      <a:pt x="9832" y="31633"/>
                      <a:pt x="9864" y="31637"/>
                      <a:pt x="9895" y="31637"/>
                    </a:cubicBezTo>
                    <a:cubicBezTo>
                      <a:pt x="10256" y="31637"/>
                      <a:pt x="10381" y="31067"/>
                      <a:pt x="10003" y="30962"/>
                    </a:cubicBezTo>
                    <a:cubicBezTo>
                      <a:pt x="7173" y="30208"/>
                      <a:pt x="4411" y="27013"/>
                      <a:pt x="3726" y="24228"/>
                    </a:cubicBezTo>
                    <a:cubicBezTo>
                      <a:pt x="3041" y="21329"/>
                      <a:pt x="5187" y="18385"/>
                      <a:pt x="5598" y="15577"/>
                    </a:cubicBezTo>
                    <a:cubicBezTo>
                      <a:pt x="5940" y="13067"/>
                      <a:pt x="5347" y="10624"/>
                      <a:pt x="4411" y="8319"/>
                    </a:cubicBezTo>
                    <a:cubicBezTo>
                      <a:pt x="3931" y="7109"/>
                      <a:pt x="3338" y="5922"/>
                      <a:pt x="2767" y="4736"/>
                    </a:cubicBezTo>
                    <a:cubicBezTo>
                      <a:pt x="2037" y="3252"/>
                      <a:pt x="1489" y="1654"/>
                      <a:pt x="759" y="170"/>
                    </a:cubicBezTo>
                    <a:cubicBezTo>
                      <a:pt x="695" y="51"/>
                      <a:pt x="593" y="0"/>
                      <a:pt x="487" y="0"/>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95" name="Google Shape;495;p29"/>
              <p:cNvSpPr/>
              <p:nvPr/>
            </p:nvSpPr>
            <p:spPr>
              <a:xfrm>
                <a:off x="6669532" y="3180642"/>
                <a:ext cx="84833" cy="284732"/>
              </a:xfrm>
              <a:custGeom>
                <a:avLst/>
                <a:gdLst/>
                <a:ahLst/>
                <a:cxnLst/>
                <a:rect l="l" t="t" r="r" b="b"/>
                <a:pathLst>
                  <a:path w="2472" h="8297" extrusionOk="0">
                    <a:moveTo>
                      <a:pt x="2037" y="1"/>
                    </a:moveTo>
                    <a:cubicBezTo>
                      <a:pt x="1905" y="1"/>
                      <a:pt x="1786" y="78"/>
                      <a:pt x="1768" y="259"/>
                    </a:cubicBezTo>
                    <a:cubicBezTo>
                      <a:pt x="1403" y="2815"/>
                      <a:pt x="1243" y="5394"/>
                      <a:pt x="125" y="7768"/>
                    </a:cubicBezTo>
                    <a:cubicBezTo>
                      <a:pt x="0" y="8048"/>
                      <a:pt x="236" y="8296"/>
                      <a:pt x="457" y="8296"/>
                    </a:cubicBezTo>
                    <a:cubicBezTo>
                      <a:pt x="560" y="8296"/>
                      <a:pt x="660" y="8242"/>
                      <a:pt x="718" y="8111"/>
                    </a:cubicBezTo>
                    <a:cubicBezTo>
                      <a:pt x="1860" y="5668"/>
                      <a:pt x="2065" y="3066"/>
                      <a:pt x="2430" y="441"/>
                    </a:cubicBezTo>
                    <a:cubicBezTo>
                      <a:pt x="2472" y="180"/>
                      <a:pt x="2238" y="1"/>
                      <a:pt x="2037" y="1"/>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96" name="Google Shape;496;p29"/>
              <p:cNvSpPr/>
              <p:nvPr/>
            </p:nvSpPr>
            <p:spPr>
              <a:xfrm>
                <a:off x="6422544" y="3552480"/>
                <a:ext cx="282639" cy="173029"/>
              </a:xfrm>
              <a:custGeom>
                <a:avLst/>
                <a:gdLst/>
                <a:ahLst/>
                <a:cxnLst/>
                <a:rect l="l" t="t" r="r" b="b"/>
                <a:pathLst>
                  <a:path w="8236" h="5042" extrusionOk="0">
                    <a:moveTo>
                      <a:pt x="498" y="1"/>
                    </a:moveTo>
                    <a:cubicBezTo>
                      <a:pt x="240" y="1"/>
                      <a:pt x="1" y="340"/>
                      <a:pt x="246" y="585"/>
                    </a:cubicBezTo>
                    <a:cubicBezTo>
                      <a:pt x="2277" y="2731"/>
                      <a:pt x="4651" y="4511"/>
                      <a:pt x="7619" y="5036"/>
                    </a:cubicBezTo>
                    <a:cubicBezTo>
                      <a:pt x="7640" y="5040"/>
                      <a:pt x="7661" y="5041"/>
                      <a:pt x="7681" y="5041"/>
                    </a:cubicBezTo>
                    <a:cubicBezTo>
                      <a:pt x="8071" y="5041"/>
                      <a:pt x="8235" y="4439"/>
                      <a:pt x="7801" y="4374"/>
                    </a:cubicBezTo>
                    <a:cubicBezTo>
                      <a:pt x="4925" y="3872"/>
                      <a:pt x="2711" y="2183"/>
                      <a:pt x="725" y="106"/>
                    </a:cubicBezTo>
                    <a:cubicBezTo>
                      <a:pt x="656" y="32"/>
                      <a:pt x="576" y="1"/>
                      <a:pt x="498" y="1"/>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97" name="Google Shape;497;p29"/>
              <p:cNvSpPr/>
              <p:nvPr/>
            </p:nvSpPr>
            <p:spPr>
              <a:xfrm>
                <a:off x="6625193" y="3711614"/>
                <a:ext cx="233942" cy="180167"/>
              </a:xfrm>
              <a:custGeom>
                <a:avLst/>
                <a:gdLst/>
                <a:ahLst/>
                <a:cxnLst/>
                <a:rect l="l" t="t" r="r" b="b"/>
                <a:pathLst>
                  <a:path w="6817" h="5250" extrusionOk="0">
                    <a:moveTo>
                      <a:pt x="6338" y="0"/>
                    </a:moveTo>
                    <a:cubicBezTo>
                      <a:pt x="6230" y="0"/>
                      <a:pt x="6121" y="50"/>
                      <a:pt x="6050" y="171"/>
                    </a:cubicBezTo>
                    <a:cubicBezTo>
                      <a:pt x="5031" y="1797"/>
                      <a:pt x="3167" y="4577"/>
                      <a:pt x="948" y="4577"/>
                    </a:cubicBezTo>
                    <a:cubicBezTo>
                      <a:pt x="832" y="4577"/>
                      <a:pt x="714" y="4569"/>
                      <a:pt x="595" y="4553"/>
                    </a:cubicBezTo>
                    <a:cubicBezTo>
                      <a:pt x="574" y="4550"/>
                      <a:pt x="553" y="4548"/>
                      <a:pt x="533" y="4548"/>
                    </a:cubicBezTo>
                    <a:cubicBezTo>
                      <a:pt x="145" y="4548"/>
                      <a:pt x="0" y="5150"/>
                      <a:pt x="412" y="5215"/>
                    </a:cubicBezTo>
                    <a:cubicBezTo>
                      <a:pt x="578" y="5238"/>
                      <a:pt x="741" y="5249"/>
                      <a:pt x="901" y="5249"/>
                    </a:cubicBezTo>
                    <a:cubicBezTo>
                      <a:pt x="3451" y="5249"/>
                      <a:pt x="5441" y="2467"/>
                      <a:pt x="6644" y="513"/>
                    </a:cubicBezTo>
                    <a:cubicBezTo>
                      <a:pt x="6817" y="246"/>
                      <a:pt x="6578" y="0"/>
                      <a:pt x="6338" y="0"/>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98" name="Google Shape;498;p29"/>
            <p:cNvGrpSpPr/>
            <p:nvPr/>
          </p:nvGrpSpPr>
          <p:grpSpPr>
            <a:xfrm>
              <a:off x="7197757" y="2219658"/>
              <a:ext cx="1463624" cy="2252486"/>
              <a:chOff x="2080150" y="238650"/>
              <a:chExt cx="3386450" cy="5211675"/>
            </a:xfrm>
          </p:grpSpPr>
          <p:sp>
            <p:nvSpPr>
              <p:cNvPr id="499" name="Google Shape;499;p29"/>
              <p:cNvSpPr/>
              <p:nvPr/>
            </p:nvSpPr>
            <p:spPr>
              <a:xfrm>
                <a:off x="2080150" y="4111200"/>
                <a:ext cx="3386450" cy="1339125"/>
              </a:xfrm>
              <a:custGeom>
                <a:avLst/>
                <a:gdLst/>
                <a:ahLst/>
                <a:cxnLst/>
                <a:rect l="l" t="t" r="r" b="b"/>
                <a:pathLst>
                  <a:path w="135458" h="53565" extrusionOk="0">
                    <a:moveTo>
                      <a:pt x="30567" y="1"/>
                    </a:moveTo>
                    <a:cubicBezTo>
                      <a:pt x="30370" y="1"/>
                      <a:pt x="30171" y="14"/>
                      <a:pt x="29972" y="42"/>
                    </a:cubicBezTo>
                    <a:cubicBezTo>
                      <a:pt x="29972" y="42"/>
                      <a:pt x="29218" y="209"/>
                      <a:pt x="27962" y="377"/>
                    </a:cubicBezTo>
                    <a:cubicBezTo>
                      <a:pt x="27627" y="377"/>
                      <a:pt x="27209" y="460"/>
                      <a:pt x="26790" y="544"/>
                    </a:cubicBezTo>
                    <a:cubicBezTo>
                      <a:pt x="26372" y="628"/>
                      <a:pt x="25869" y="712"/>
                      <a:pt x="25367" y="795"/>
                    </a:cubicBezTo>
                    <a:cubicBezTo>
                      <a:pt x="24781" y="879"/>
                      <a:pt x="24279" y="1047"/>
                      <a:pt x="23609" y="1130"/>
                    </a:cubicBezTo>
                    <a:cubicBezTo>
                      <a:pt x="23023" y="1298"/>
                      <a:pt x="22437" y="1465"/>
                      <a:pt x="21767" y="1633"/>
                    </a:cubicBezTo>
                    <a:cubicBezTo>
                      <a:pt x="19172" y="2386"/>
                      <a:pt x="15907" y="3391"/>
                      <a:pt x="12474" y="5400"/>
                    </a:cubicBezTo>
                    <a:cubicBezTo>
                      <a:pt x="11637" y="5902"/>
                      <a:pt x="10716" y="6405"/>
                      <a:pt x="9879" y="7074"/>
                    </a:cubicBezTo>
                    <a:cubicBezTo>
                      <a:pt x="9460" y="7409"/>
                      <a:pt x="8958" y="7744"/>
                      <a:pt x="8539" y="8079"/>
                    </a:cubicBezTo>
                    <a:cubicBezTo>
                      <a:pt x="8121" y="8414"/>
                      <a:pt x="7702" y="8832"/>
                      <a:pt x="7284" y="9167"/>
                    </a:cubicBezTo>
                    <a:cubicBezTo>
                      <a:pt x="5609" y="10758"/>
                      <a:pt x="3935" y="12684"/>
                      <a:pt x="2763" y="14944"/>
                    </a:cubicBezTo>
                    <a:cubicBezTo>
                      <a:pt x="1507" y="17204"/>
                      <a:pt x="586" y="19800"/>
                      <a:pt x="251" y="22562"/>
                    </a:cubicBezTo>
                    <a:cubicBezTo>
                      <a:pt x="167" y="23232"/>
                      <a:pt x="84" y="23902"/>
                      <a:pt x="84" y="24572"/>
                    </a:cubicBezTo>
                    <a:lnTo>
                      <a:pt x="0" y="25074"/>
                    </a:lnTo>
                    <a:lnTo>
                      <a:pt x="0" y="25158"/>
                    </a:lnTo>
                    <a:cubicBezTo>
                      <a:pt x="0" y="25215"/>
                      <a:pt x="0" y="25628"/>
                      <a:pt x="0" y="25628"/>
                    </a:cubicBezTo>
                    <a:lnTo>
                      <a:pt x="0" y="25660"/>
                    </a:lnTo>
                    <a:lnTo>
                      <a:pt x="0" y="25911"/>
                    </a:lnTo>
                    <a:lnTo>
                      <a:pt x="84" y="26748"/>
                    </a:lnTo>
                    <a:lnTo>
                      <a:pt x="167" y="27669"/>
                    </a:lnTo>
                    <a:lnTo>
                      <a:pt x="419" y="28925"/>
                    </a:lnTo>
                    <a:lnTo>
                      <a:pt x="670" y="30181"/>
                    </a:lnTo>
                    <a:cubicBezTo>
                      <a:pt x="753" y="30432"/>
                      <a:pt x="753" y="30600"/>
                      <a:pt x="837" y="30851"/>
                    </a:cubicBezTo>
                    <a:lnTo>
                      <a:pt x="1088" y="31353"/>
                    </a:lnTo>
                    <a:cubicBezTo>
                      <a:pt x="1340" y="32023"/>
                      <a:pt x="1674" y="32776"/>
                      <a:pt x="2009" y="33446"/>
                    </a:cubicBezTo>
                    <a:cubicBezTo>
                      <a:pt x="2428" y="34116"/>
                      <a:pt x="2846" y="34702"/>
                      <a:pt x="3181" y="35372"/>
                    </a:cubicBezTo>
                    <a:cubicBezTo>
                      <a:pt x="3600" y="36041"/>
                      <a:pt x="4102" y="36544"/>
                      <a:pt x="4605" y="37130"/>
                    </a:cubicBezTo>
                    <a:cubicBezTo>
                      <a:pt x="5107" y="37716"/>
                      <a:pt x="5525" y="38302"/>
                      <a:pt x="6112" y="38804"/>
                    </a:cubicBezTo>
                    <a:cubicBezTo>
                      <a:pt x="6614" y="39223"/>
                      <a:pt x="7200" y="39725"/>
                      <a:pt x="7702" y="40227"/>
                    </a:cubicBezTo>
                    <a:cubicBezTo>
                      <a:pt x="8288" y="40730"/>
                      <a:pt x="8874" y="41148"/>
                      <a:pt x="9460" y="41567"/>
                    </a:cubicBezTo>
                    <a:cubicBezTo>
                      <a:pt x="10632" y="42488"/>
                      <a:pt x="11888" y="43157"/>
                      <a:pt x="13144" y="43911"/>
                    </a:cubicBezTo>
                    <a:cubicBezTo>
                      <a:pt x="18167" y="46757"/>
                      <a:pt x="23776" y="48515"/>
                      <a:pt x="29469" y="49520"/>
                    </a:cubicBezTo>
                    <a:cubicBezTo>
                      <a:pt x="34614" y="50504"/>
                      <a:pt x="39895" y="50872"/>
                      <a:pt x="45190" y="50872"/>
                    </a:cubicBezTo>
                    <a:cubicBezTo>
                      <a:pt x="45754" y="50872"/>
                      <a:pt x="46319" y="50868"/>
                      <a:pt x="46883" y="50860"/>
                    </a:cubicBezTo>
                    <a:lnTo>
                      <a:pt x="51236" y="50776"/>
                    </a:lnTo>
                    <a:cubicBezTo>
                      <a:pt x="52659" y="50692"/>
                      <a:pt x="53999" y="50608"/>
                      <a:pt x="55506" y="50441"/>
                    </a:cubicBezTo>
                    <a:cubicBezTo>
                      <a:pt x="58436" y="50190"/>
                      <a:pt x="61199" y="49855"/>
                      <a:pt x="63962" y="49436"/>
                    </a:cubicBezTo>
                    <a:cubicBezTo>
                      <a:pt x="69571" y="48683"/>
                      <a:pt x="75012" y="47595"/>
                      <a:pt x="80203" y="46674"/>
                    </a:cubicBezTo>
                    <a:cubicBezTo>
                      <a:pt x="85394" y="45753"/>
                      <a:pt x="90417" y="44916"/>
                      <a:pt x="95189" y="44413"/>
                    </a:cubicBezTo>
                    <a:cubicBezTo>
                      <a:pt x="98521" y="44069"/>
                      <a:pt x="101695" y="43842"/>
                      <a:pt x="104684" y="43842"/>
                    </a:cubicBezTo>
                    <a:cubicBezTo>
                      <a:pt x="106051" y="43842"/>
                      <a:pt x="107380" y="43890"/>
                      <a:pt x="108668" y="43995"/>
                    </a:cubicBezTo>
                    <a:cubicBezTo>
                      <a:pt x="112854" y="44246"/>
                      <a:pt x="116621" y="44916"/>
                      <a:pt x="119802" y="45920"/>
                    </a:cubicBezTo>
                    <a:cubicBezTo>
                      <a:pt x="123067" y="46925"/>
                      <a:pt x="125746" y="48181"/>
                      <a:pt x="127923" y="49269"/>
                    </a:cubicBezTo>
                    <a:cubicBezTo>
                      <a:pt x="129011" y="49855"/>
                      <a:pt x="129932" y="50357"/>
                      <a:pt x="130686" y="50943"/>
                    </a:cubicBezTo>
                    <a:cubicBezTo>
                      <a:pt x="131523" y="51446"/>
                      <a:pt x="132193" y="51864"/>
                      <a:pt x="132695" y="52283"/>
                    </a:cubicBezTo>
                    <a:cubicBezTo>
                      <a:pt x="133783" y="53036"/>
                      <a:pt x="134369" y="53455"/>
                      <a:pt x="134369" y="53455"/>
                    </a:cubicBezTo>
                    <a:cubicBezTo>
                      <a:pt x="134474" y="53524"/>
                      <a:pt x="134606" y="53565"/>
                      <a:pt x="134738" y="53565"/>
                    </a:cubicBezTo>
                    <a:cubicBezTo>
                      <a:pt x="134924" y="53565"/>
                      <a:pt x="135109" y="53484"/>
                      <a:pt x="135207" y="53287"/>
                    </a:cubicBezTo>
                    <a:cubicBezTo>
                      <a:pt x="135458" y="53036"/>
                      <a:pt x="135374" y="52618"/>
                      <a:pt x="135123" y="52450"/>
                    </a:cubicBezTo>
                    <a:cubicBezTo>
                      <a:pt x="135123" y="52450"/>
                      <a:pt x="134537" y="52032"/>
                      <a:pt x="133532" y="51195"/>
                    </a:cubicBezTo>
                    <a:cubicBezTo>
                      <a:pt x="133030" y="50776"/>
                      <a:pt x="132360" y="50274"/>
                      <a:pt x="131523" y="49688"/>
                    </a:cubicBezTo>
                    <a:cubicBezTo>
                      <a:pt x="130770" y="49102"/>
                      <a:pt x="129765" y="48515"/>
                      <a:pt x="128677" y="47929"/>
                    </a:cubicBezTo>
                    <a:cubicBezTo>
                      <a:pt x="126500" y="46590"/>
                      <a:pt x="123821" y="45167"/>
                      <a:pt x="120472" y="44078"/>
                    </a:cubicBezTo>
                    <a:cubicBezTo>
                      <a:pt x="117123" y="42906"/>
                      <a:pt x="113188" y="41985"/>
                      <a:pt x="108919" y="41483"/>
                    </a:cubicBezTo>
                    <a:cubicBezTo>
                      <a:pt x="106619" y="41218"/>
                      <a:pt x="104226" y="41116"/>
                      <a:pt x="101752" y="41116"/>
                    </a:cubicBezTo>
                    <a:cubicBezTo>
                      <a:pt x="99542" y="41116"/>
                      <a:pt x="97268" y="41197"/>
                      <a:pt x="94938" y="41316"/>
                    </a:cubicBezTo>
                    <a:cubicBezTo>
                      <a:pt x="90082" y="41650"/>
                      <a:pt x="84891" y="42237"/>
                      <a:pt x="79617" y="42990"/>
                    </a:cubicBezTo>
                    <a:cubicBezTo>
                      <a:pt x="74343" y="43660"/>
                      <a:pt x="68985" y="44497"/>
                      <a:pt x="63459" y="44999"/>
                    </a:cubicBezTo>
                    <a:cubicBezTo>
                      <a:pt x="60696" y="45334"/>
                      <a:pt x="57934" y="45502"/>
                      <a:pt x="55171" y="45669"/>
                    </a:cubicBezTo>
                    <a:cubicBezTo>
                      <a:pt x="53832" y="45753"/>
                      <a:pt x="52408" y="45753"/>
                      <a:pt x="50985" y="45753"/>
                    </a:cubicBezTo>
                    <a:lnTo>
                      <a:pt x="46883" y="45669"/>
                    </a:lnTo>
                    <a:cubicBezTo>
                      <a:pt x="41357" y="45502"/>
                      <a:pt x="35916" y="44916"/>
                      <a:pt x="30725" y="43743"/>
                    </a:cubicBezTo>
                    <a:cubicBezTo>
                      <a:pt x="25534" y="42571"/>
                      <a:pt x="20595" y="40730"/>
                      <a:pt x="16409" y="38218"/>
                    </a:cubicBezTo>
                    <a:cubicBezTo>
                      <a:pt x="15404" y="37548"/>
                      <a:pt x="14400" y="36878"/>
                      <a:pt x="13563" y="36125"/>
                    </a:cubicBezTo>
                    <a:cubicBezTo>
                      <a:pt x="13144" y="35790"/>
                      <a:pt x="12642" y="35455"/>
                      <a:pt x="12223" y="35037"/>
                    </a:cubicBezTo>
                    <a:lnTo>
                      <a:pt x="11051" y="33865"/>
                    </a:lnTo>
                    <a:cubicBezTo>
                      <a:pt x="9628" y="32274"/>
                      <a:pt x="8456" y="30600"/>
                      <a:pt x="7953" y="28925"/>
                    </a:cubicBezTo>
                    <a:lnTo>
                      <a:pt x="7786" y="28590"/>
                    </a:lnTo>
                    <a:cubicBezTo>
                      <a:pt x="7786" y="28507"/>
                      <a:pt x="7786" y="28423"/>
                      <a:pt x="7786" y="28339"/>
                    </a:cubicBezTo>
                    <a:cubicBezTo>
                      <a:pt x="7786" y="28172"/>
                      <a:pt x="7702" y="28004"/>
                      <a:pt x="7702" y="27837"/>
                    </a:cubicBezTo>
                    <a:cubicBezTo>
                      <a:pt x="7618" y="27669"/>
                      <a:pt x="7618" y="27502"/>
                      <a:pt x="7535" y="27334"/>
                    </a:cubicBezTo>
                    <a:lnTo>
                      <a:pt x="7535" y="26497"/>
                    </a:lnTo>
                    <a:lnTo>
                      <a:pt x="7535" y="25583"/>
                    </a:lnTo>
                    <a:cubicBezTo>
                      <a:pt x="7535" y="25583"/>
                      <a:pt x="7535" y="25193"/>
                      <a:pt x="7535" y="25158"/>
                    </a:cubicBezTo>
                    <a:cubicBezTo>
                      <a:pt x="7618" y="24655"/>
                      <a:pt x="7702" y="24237"/>
                      <a:pt x="7786" y="23734"/>
                    </a:cubicBezTo>
                    <a:cubicBezTo>
                      <a:pt x="8121" y="21893"/>
                      <a:pt x="8791" y="20302"/>
                      <a:pt x="9628" y="18879"/>
                    </a:cubicBezTo>
                    <a:cubicBezTo>
                      <a:pt x="11302" y="16032"/>
                      <a:pt x="13981" y="14107"/>
                      <a:pt x="16493" y="12767"/>
                    </a:cubicBezTo>
                    <a:cubicBezTo>
                      <a:pt x="19088" y="11344"/>
                      <a:pt x="21683" y="10674"/>
                      <a:pt x="23860" y="10172"/>
                    </a:cubicBezTo>
                    <a:cubicBezTo>
                      <a:pt x="24446" y="10004"/>
                      <a:pt x="24948" y="9921"/>
                      <a:pt x="25451" y="9837"/>
                    </a:cubicBezTo>
                    <a:cubicBezTo>
                      <a:pt x="25869" y="9753"/>
                      <a:pt x="26372" y="9670"/>
                      <a:pt x="26790" y="9586"/>
                    </a:cubicBezTo>
                    <a:cubicBezTo>
                      <a:pt x="27209" y="9586"/>
                      <a:pt x="27544" y="9502"/>
                      <a:pt x="27879" y="9418"/>
                    </a:cubicBezTo>
                    <a:cubicBezTo>
                      <a:pt x="28297" y="9418"/>
                      <a:pt x="28716" y="9335"/>
                      <a:pt x="29051" y="9335"/>
                    </a:cubicBezTo>
                    <a:cubicBezTo>
                      <a:pt x="30306" y="9167"/>
                      <a:pt x="31060" y="9167"/>
                      <a:pt x="31060" y="9167"/>
                    </a:cubicBezTo>
                    <a:cubicBezTo>
                      <a:pt x="31060" y="9167"/>
                      <a:pt x="31144" y="9084"/>
                      <a:pt x="31227" y="9084"/>
                    </a:cubicBezTo>
                    <a:cubicBezTo>
                      <a:pt x="33739" y="8749"/>
                      <a:pt x="35497" y="6405"/>
                      <a:pt x="35078" y="3977"/>
                    </a:cubicBezTo>
                    <a:cubicBezTo>
                      <a:pt x="34771" y="1671"/>
                      <a:pt x="32771" y="1"/>
                      <a:pt x="30567" y="1"/>
                    </a:cubicBezTo>
                    <a:close/>
                  </a:path>
                </a:pathLst>
              </a:custGeom>
              <a:solidFill>
                <a:srgbClr val="7D7D7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00" name="Google Shape;500;p29"/>
              <p:cNvSpPr/>
              <p:nvPr/>
            </p:nvSpPr>
            <p:spPr>
              <a:xfrm>
                <a:off x="2378650" y="4341600"/>
                <a:ext cx="1010075" cy="534000"/>
              </a:xfrm>
              <a:custGeom>
                <a:avLst/>
                <a:gdLst/>
                <a:ahLst/>
                <a:cxnLst/>
                <a:rect l="l" t="t" r="r" b="b"/>
                <a:pathLst>
                  <a:path w="40403" h="21360" extrusionOk="0">
                    <a:moveTo>
                      <a:pt x="29625" y="1"/>
                    </a:moveTo>
                    <a:cubicBezTo>
                      <a:pt x="27729" y="1"/>
                      <a:pt x="25632" y="467"/>
                      <a:pt x="23390" y="1626"/>
                    </a:cubicBezTo>
                    <a:cubicBezTo>
                      <a:pt x="23390" y="1626"/>
                      <a:pt x="534" y="15691"/>
                      <a:pt x="199" y="18956"/>
                    </a:cubicBezTo>
                    <a:cubicBezTo>
                      <a:pt x="0" y="20507"/>
                      <a:pt x="2391" y="21359"/>
                      <a:pt x="6168" y="21359"/>
                    </a:cubicBezTo>
                    <a:cubicBezTo>
                      <a:pt x="10339" y="21359"/>
                      <a:pt x="16202" y="20320"/>
                      <a:pt x="22134" y="18035"/>
                    </a:cubicBezTo>
                    <a:cubicBezTo>
                      <a:pt x="33436" y="13681"/>
                      <a:pt x="39296" y="9579"/>
                      <a:pt x="39882" y="7402"/>
                    </a:cubicBezTo>
                    <a:cubicBezTo>
                      <a:pt x="40403" y="5646"/>
                      <a:pt x="36225" y="1"/>
                      <a:pt x="29625" y="1"/>
                    </a:cubicBezTo>
                    <a:close/>
                  </a:path>
                </a:pathLst>
              </a:custGeom>
              <a:solidFill>
                <a:srgbClr val="7D7D7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01" name="Google Shape;501;p29"/>
              <p:cNvSpPr/>
              <p:nvPr/>
            </p:nvSpPr>
            <p:spPr>
              <a:xfrm>
                <a:off x="4183125" y="4341600"/>
                <a:ext cx="1010100" cy="534000"/>
              </a:xfrm>
              <a:custGeom>
                <a:avLst/>
                <a:gdLst/>
                <a:ahLst/>
                <a:cxnLst/>
                <a:rect l="l" t="t" r="r" b="b"/>
                <a:pathLst>
                  <a:path w="40404" h="21360" extrusionOk="0">
                    <a:moveTo>
                      <a:pt x="10778" y="1"/>
                    </a:moveTo>
                    <a:cubicBezTo>
                      <a:pt x="4179" y="1"/>
                      <a:pt x="1" y="5646"/>
                      <a:pt x="521" y="7402"/>
                    </a:cubicBezTo>
                    <a:cubicBezTo>
                      <a:pt x="1107" y="9579"/>
                      <a:pt x="6968" y="13681"/>
                      <a:pt x="18270" y="18035"/>
                    </a:cubicBezTo>
                    <a:cubicBezTo>
                      <a:pt x="24202" y="20320"/>
                      <a:pt x="30064" y="21359"/>
                      <a:pt x="34236" y="21359"/>
                    </a:cubicBezTo>
                    <a:cubicBezTo>
                      <a:pt x="38012" y="21359"/>
                      <a:pt x="40403" y="20507"/>
                      <a:pt x="40204" y="18956"/>
                    </a:cubicBezTo>
                    <a:cubicBezTo>
                      <a:pt x="39869" y="15691"/>
                      <a:pt x="17014" y="1626"/>
                      <a:pt x="17014" y="1626"/>
                    </a:cubicBezTo>
                    <a:cubicBezTo>
                      <a:pt x="14771" y="467"/>
                      <a:pt x="12675" y="1"/>
                      <a:pt x="10778" y="1"/>
                    </a:cubicBezTo>
                    <a:close/>
                  </a:path>
                </a:pathLst>
              </a:custGeom>
              <a:solidFill>
                <a:srgbClr val="7D7D7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02" name="Google Shape;502;p29"/>
              <p:cNvSpPr/>
              <p:nvPr/>
            </p:nvSpPr>
            <p:spPr>
              <a:xfrm>
                <a:off x="2358500" y="2000400"/>
                <a:ext cx="2854850" cy="2603700"/>
              </a:xfrm>
              <a:custGeom>
                <a:avLst/>
                <a:gdLst/>
                <a:ahLst/>
                <a:cxnLst/>
                <a:rect l="l" t="t" r="r" b="b"/>
                <a:pathLst>
                  <a:path w="114194" h="104148" extrusionOk="0">
                    <a:moveTo>
                      <a:pt x="57097" y="1"/>
                    </a:moveTo>
                    <a:cubicBezTo>
                      <a:pt x="25619" y="1"/>
                      <a:pt x="1" y="33824"/>
                      <a:pt x="1" y="61116"/>
                    </a:cubicBezTo>
                    <a:cubicBezTo>
                      <a:pt x="1" y="88492"/>
                      <a:pt x="25619" y="104148"/>
                      <a:pt x="57097" y="104148"/>
                    </a:cubicBezTo>
                    <a:cubicBezTo>
                      <a:pt x="88576" y="104148"/>
                      <a:pt x="114194" y="88492"/>
                      <a:pt x="114194" y="61116"/>
                    </a:cubicBezTo>
                    <a:cubicBezTo>
                      <a:pt x="114194" y="33824"/>
                      <a:pt x="88576" y="1"/>
                      <a:pt x="57097" y="1"/>
                    </a:cubicBezTo>
                    <a:close/>
                  </a:path>
                </a:pathLst>
              </a:custGeom>
              <a:solidFill>
                <a:srgbClr val="9191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03" name="Google Shape;503;p29"/>
              <p:cNvSpPr/>
              <p:nvPr/>
            </p:nvSpPr>
            <p:spPr>
              <a:xfrm>
                <a:off x="2955000" y="2000400"/>
                <a:ext cx="1712100" cy="583975"/>
              </a:xfrm>
              <a:custGeom>
                <a:avLst/>
                <a:gdLst/>
                <a:ahLst/>
                <a:cxnLst/>
                <a:rect l="l" t="t" r="r" b="b"/>
                <a:pathLst>
                  <a:path w="68484" h="23359" extrusionOk="0">
                    <a:moveTo>
                      <a:pt x="33237" y="1"/>
                    </a:moveTo>
                    <a:cubicBezTo>
                      <a:pt x="20847" y="1"/>
                      <a:pt x="9377" y="5275"/>
                      <a:pt x="1" y="13312"/>
                    </a:cubicBezTo>
                    <a:cubicBezTo>
                      <a:pt x="1508" y="14401"/>
                      <a:pt x="3182" y="15405"/>
                      <a:pt x="5024" y="16410"/>
                    </a:cubicBezTo>
                    <a:cubicBezTo>
                      <a:pt x="13247" y="20766"/>
                      <a:pt x="22284" y="22714"/>
                      <a:pt x="30961" y="22714"/>
                    </a:cubicBezTo>
                    <a:cubicBezTo>
                      <a:pt x="35624" y="22714"/>
                      <a:pt x="40183" y="22152"/>
                      <a:pt x="44456" y="21098"/>
                    </a:cubicBezTo>
                    <a:cubicBezTo>
                      <a:pt x="47051" y="22521"/>
                      <a:pt x="50065" y="23359"/>
                      <a:pt x="53246" y="23359"/>
                    </a:cubicBezTo>
                    <a:cubicBezTo>
                      <a:pt x="59609" y="23359"/>
                      <a:pt x="65218" y="20094"/>
                      <a:pt x="68483" y="15070"/>
                    </a:cubicBezTo>
                    <a:cubicBezTo>
                      <a:pt x="58772" y="6029"/>
                      <a:pt x="46549" y="1"/>
                      <a:pt x="33237" y="1"/>
                    </a:cubicBezTo>
                    <a:close/>
                  </a:path>
                </a:pathLst>
              </a:custGeom>
              <a:solidFill>
                <a:srgbClr val="7D7D7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04" name="Google Shape;504;p29"/>
              <p:cNvSpPr/>
              <p:nvPr/>
            </p:nvSpPr>
            <p:spPr>
              <a:xfrm>
                <a:off x="3042900" y="2636675"/>
                <a:ext cx="1486050" cy="1498600"/>
              </a:xfrm>
              <a:custGeom>
                <a:avLst/>
                <a:gdLst/>
                <a:ahLst/>
                <a:cxnLst/>
                <a:rect l="l" t="t" r="r" b="b"/>
                <a:pathLst>
                  <a:path w="59442" h="59944" extrusionOk="0">
                    <a:moveTo>
                      <a:pt x="29721" y="1"/>
                    </a:moveTo>
                    <a:cubicBezTo>
                      <a:pt x="13312" y="1"/>
                      <a:pt x="1" y="19424"/>
                      <a:pt x="1" y="35163"/>
                    </a:cubicBezTo>
                    <a:cubicBezTo>
                      <a:pt x="1" y="50902"/>
                      <a:pt x="13312" y="59944"/>
                      <a:pt x="29721" y="59944"/>
                    </a:cubicBezTo>
                    <a:cubicBezTo>
                      <a:pt x="46130" y="59944"/>
                      <a:pt x="59442" y="50902"/>
                      <a:pt x="59442" y="35163"/>
                    </a:cubicBezTo>
                    <a:cubicBezTo>
                      <a:pt x="59442" y="19424"/>
                      <a:pt x="46130" y="1"/>
                      <a:pt x="29721" y="1"/>
                    </a:cubicBezTo>
                    <a:close/>
                  </a:path>
                </a:pathLst>
              </a:custGeom>
              <a:solidFill>
                <a:srgbClr val="ABABAB"/>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05" name="Google Shape;505;p29"/>
              <p:cNvSpPr/>
              <p:nvPr/>
            </p:nvSpPr>
            <p:spPr>
              <a:xfrm>
                <a:off x="3241750" y="2868850"/>
                <a:ext cx="1170000" cy="909925"/>
              </a:xfrm>
              <a:custGeom>
                <a:avLst/>
                <a:gdLst/>
                <a:ahLst/>
                <a:cxnLst/>
                <a:rect l="l" t="t" r="r" b="b"/>
                <a:pathLst>
                  <a:path w="46800" h="36397" extrusionOk="0">
                    <a:moveTo>
                      <a:pt x="10750" y="1"/>
                    </a:moveTo>
                    <a:cubicBezTo>
                      <a:pt x="9497" y="1"/>
                      <a:pt x="8549" y="28"/>
                      <a:pt x="8037" y="90"/>
                    </a:cubicBezTo>
                    <a:cubicBezTo>
                      <a:pt x="4605" y="509"/>
                      <a:pt x="1842" y="3188"/>
                      <a:pt x="1089" y="7960"/>
                    </a:cubicBezTo>
                    <a:cubicBezTo>
                      <a:pt x="419" y="12732"/>
                      <a:pt x="0" y="23280"/>
                      <a:pt x="754" y="27718"/>
                    </a:cubicBezTo>
                    <a:cubicBezTo>
                      <a:pt x="1423" y="32071"/>
                      <a:pt x="3349" y="32490"/>
                      <a:pt x="6028" y="33494"/>
                    </a:cubicBezTo>
                    <a:cubicBezTo>
                      <a:pt x="8707" y="34499"/>
                      <a:pt x="14065" y="36090"/>
                      <a:pt x="18921" y="36341"/>
                    </a:cubicBezTo>
                    <a:cubicBezTo>
                      <a:pt x="19408" y="36376"/>
                      <a:pt x="19879" y="36397"/>
                      <a:pt x="20339" y="36397"/>
                    </a:cubicBezTo>
                    <a:cubicBezTo>
                      <a:pt x="23123" y="36397"/>
                      <a:pt x="25543" y="35650"/>
                      <a:pt x="29135" y="32992"/>
                    </a:cubicBezTo>
                    <a:cubicBezTo>
                      <a:pt x="33320" y="29894"/>
                      <a:pt x="44790" y="23280"/>
                      <a:pt x="45795" y="21188"/>
                    </a:cubicBezTo>
                    <a:cubicBezTo>
                      <a:pt x="46799" y="19178"/>
                      <a:pt x="44874" y="8546"/>
                      <a:pt x="42781" y="3690"/>
                    </a:cubicBezTo>
                    <a:cubicBezTo>
                      <a:pt x="42278" y="2518"/>
                      <a:pt x="41023" y="1262"/>
                      <a:pt x="37758" y="1095"/>
                    </a:cubicBezTo>
                    <a:cubicBezTo>
                      <a:pt x="34980" y="881"/>
                      <a:pt x="17897" y="1"/>
                      <a:pt x="10750" y="1"/>
                    </a:cubicBezTo>
                    <a:close/>
                  </a:path>
                </a:pathLst>
              </a:custGeom>
              <a:solidFill>
                <a:srgbClr val="FFD45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06" name="Google Shape;506;p29"/>
              <p:cNvSpPr/>
              <p:nvPr/>
            </p:nvSpPr>
            <p:spPr>
              <a:xfrm>
                <a:off x="3645700" y="2923900"/>
                <a:ext cx="766050" cy="840275"/>
              </a:xfrm>
              <a:custGeom>
                <a:avLst/>
                <a:gdLst/>
                <a:ahLst/>
                <a:cxnLst/>
                <a:rect l="l" t="t" r="r" b="b"/>
                <a:pathLst>
                  <a:path w="30642" h="33611" extrusionOk="0">
                    <a:moveTo>
                      <a:pt x="23834" y="0"/>
                    </a:moveTo>
                    <a:cubicBezTo>
                      <a:pt x="22706" y="0"/>
                      <a:pt x="21112" y="277"/>
                      <a:pt x="18837" y="986"/>
                    </a:cubicBezTo>
                    <a:cubicBezTo>
                      <a:pt x="13814" y="2493"/>
                      <a:pt x="4437" y="5842"/>
                      <a:pt x="2763" y="6762"/>
                    </a:cubicBezTo>
                    <a:cubicBezTo>
                      <a:pt x="1005" y="7683"/>
                      <a:pt x="0" y="9944"/>
                      <a:pt x="335" y="14381"/>
                    </a:cubicBezTo>
                    <a:cubicBezTo>
                      <a:pt x="670" y="18818"/>
                      <a:pt x="1256" y="26018"/>
                      <a:pt x="1507" y="28446"/>
                    </a:cubicBezTo>
                    <a:cubicBezTo>
                      <a:pt x="1711" y="30420"/>
                      <a:pt x="3409" y="33611"/>
                      <a:pt x="6736" y="33611"/>
                    </a:cubicBezTo>
                    <a:cubicBezTo>
                      <a:pt x="7502" y="33611"/>
                      <a:pt x="8353" y="33442"/>
                      <a:pt x="9293" y="33050"/>
                    </a:cubicBezTo>
                    <a:cubicBezTo>
                      <a:pt x="14316" y="30957"/>
                      <a:pt x="28548" y="20995"/>
                      <a:pt x="29302" y="20158"/>
                    </a:cubicBezTo>
                    <a:cubicBezTo>
                      <a:pt x="30055" y="19404"/>
                      <a:pt x="30641" y="18483"/>
                      <a:pt x="30223" y="14967"/>
                    </a:cubicBezTo>
                    <a:cubicBezTo>
                      <a:pt x="29720" y="11534"/>
                      <a:pt x="28213" y="3497"/>
                      <a:pt x="26288" y="986"/>
                    </a:cubicBezTo>
                    <a:cubicBezTo>
                      <a:pt x="25917" y="429"/>
                      <a:pt x="25236" y="0"/>
                      <a:pt x="23834" y="0"/>
                    </a:cubicBezTo>
                    <a:close/>
                  </a:path>
                </a:pathLst>
              </a:custGeom>
              <a:solidFill>
                <a:srgbClr val="FFB83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07" name="Google Shape;507;p29"/>
              <p:cNvSpPr/>
              <p:nvPr/>
            </p:nvSpPr>
            <p:spPr>
              <a:xfrm>
                <a:off x="3808950" y="3158350"/>
                <a:ext cx="119325" cy="136325"/>
              </a:xfrm>
              <a:custGeom>
                <a:avLst/>
                <a:gdLst/>
                <a:ahLst/>
                <a:cxnLst/>
                <a:rect l="l" t="t" r="r" b="b"/>
                <a:pathLst>
                  <a:path w="4773" h="5453" extrusionOk="0">
                    <a:moveTo>
                      <a:pt x="3093" y="1"/>
                    </a:moveTo>
                    <a:cubicBezTo>
                      <a:pt x="2254" y="1"/>
                      <a:pt x="1274" y="765"/>
                      <a:pt x="670" y="1905"/>
                    </a:cubicBezTo>
                    <a:cubicBezTo>
                      <a:pt x="0" y="3329"/>
                      <a:pt x="168" y="4835"/>
                      <a:pt x="1088" y="5338"/>
                    </a:cubicBezTo>
                    <a:cubicBezTo>
                      <a:pt x="1260" y="5416"/>
                      <a:pt x="1446" y="5453"/>
                      <a:pt x="1639" y="5453"/>
                    </a:cubicBezTo>
                    <a:cubicBezTo>
                      <a:pt x="2484" y="5453"/>
                      <a:pt x="3473" y="4738"/>
                      <a:pt x="4019" y="3580"/>
                    </a:cubicBezTo>
                    <a:cubicBezTo>
                      <a:pt x="4772" y="2073"/>
                      <a:pt x="4605" y="566"/>
                      <a:pt x="3684" y="147"/>
                    </a:cubicBezTo>
                    <a:cubicBezTo>
                      <a:pt x="3501" y="47"/>
                      <a:pt x="3302" y="1"/>
                      <a:pt x="3093" y="1"/>
                    </a:cubicBezTo>
                    <a:close/>
                  </a:path>
                </a:pathLst>
              </a:custGeom>
              <a:solidFill>
                <a:srgbClr val="FFD45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08" name="Google Shape;508;p29"/>
              <p:cNvSpPr/>
              <p:nvPr/>
            </p:nvSpPr>
            <p:spPr>
              <a:xfrm>
                <a:off x="4072650" y="3038800"/>
                <a:ext cx="209325" cy="240175"/>
              </a:xfrm>
              <a:custGeom>
                <a:avLst/>
                <a:gdLst/>
                <a:ahLst/>
                <a:cxnLst/>
                <a:rect l="l" t="t" r="r" b="b"/>
                <a:pathLst>
                  <a:path w="8373" h="9607" extrusionOk="0">
                    <a:moveTo>
                      <a:pt x="5488" y="0"/>
                    </a:moveTo>
                    <a:cubicBezTo>
                      <a:pt x="3983" y="0"/>
                      <a:pt x="2267" y="1317"/>
                      <a:pt x="1257" y="3339"/>
                    </a:cubicBezTo>
                    <a:cubicBezTo>
                      <a:pt x="1" y="5850"/>
                      <a:pt x="336" y="8529"/>
                      <a:pt x="1926" y="9366"/>
                    </a:cubicBezTo>
                    <a:cubicBezTo>
                      <a:pt x="2253" y="9530"/>
                      <a:pt x="2602" y="9607"/>
                      <a:pt x="2961" y="9607"/>
                    </a:cubicBezTo>
                    <a:cubicBezTo>
                      <a:pt x="4444" y="9607"/>
                      <a:pt x="6106" y="8290"/>
                      <a:pt x="7117" y="6269"/>
                    </a:cubicBezTo>
                    <a:cubicBezTo>
                      <a:pt x="8373" y="3673"/>
                      <a:pt x="8122" y="994"/>
                      <a:pt x="6531" y="241"/>
                    </a:cubicBezTo>
                    <a:cubicBezTo>
                      <a:pt x="6204" y="78"/>
                      <a:pt x="5852" y="0"/>
                      <a:pt x="5488" y="0"/>
                    </a:cubicBezTo>
                    <a:close/>
                  </a:path>
                </a:pathLst>
              </a:custGeom>
              <a:solidFill>
                <a:srgbClr val="FFD45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09" name="Google Shape;509;p29"/>
              <p:cNvSpPr/>
              <p:nvPr/>
            </p:nvSpPr>
            <p:spPr>
              <a:xfrm>
                <a:off x="3319175" y="3364000"/>
                <a:ext cx="209325" cy="240700"/>
              </a:xfrm>
              <a:custGeom>
                <a:avLst/>
                <a:gdLst/>
                <a:ahLst/>
                <a:cxnLst/>
                <a:rect l="l" t="t" r="r" b="b"/>
                <a:pathLst>
                  <a:path w="8373" h="9628" extrusionOk="0">
                    <a:moveTo>
                      <a:pt x="2886" y="1"/>
                    </a:moveTo>
                    <a:cubicBezTo>
                      <a:pt x="2548" y="1"/>
                      <a:pt x="2224" y="69"/>
                      <a:pt x="1926" y="209"/>
                    </a:cubicBezTo>
                    <a:cubicBezTo>
                      <a:pt x="252" y="1047"/>
                      <a:pt x="1" y="3726"/>
                      <a:pt x="1257" y="6237"/>
                    </a:cubicBezTo>
                    <a:cubicBezTo>
                      <a:pt x="2278" y="8347"/>
                      <a:pt x="4018" y="9627"/>
                      <a:pt x="5488" y="9627"/>
                    </a:cubicBezTo>
                    <a:cubicBezTo>
                      <a:pt x="5826" y="9627"/>
                      <a:pt x="6150" y="9559"/>
                      <a:pt x="6447" y="9419"/>
                    </a:cubicBezTo>
                    <a:cubicBezTo>
                      <a:pt x="8038" y="8581"/>
                      <a:pt x="8373" y="5902"/>
                      <a:pt x="7117" y="3391"/>
                    </a:cubicBezTo>
                    <a:cubicBezTo>
                      <a:pt x="6096" y="1281"/>
                      <a:pt x="4356" y="1"/>
                      <a:pt x="2886" y="1"/>
                    </a:cubicBezTo>
                    <a:close/>
                  </a:path>
                </a:pathLst>
              </a:custGeom>
              <a:solidFill>
                <a:srgbClr val="FFB83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10" name="Google Shape;510;p29"/>
              <p:cNvSpPr/>
              <p:nvPr/>
            </p:nvSpPr>
            <p:spPr>
              <a:xfrm>
                <a:off x="3478250" y="3274775"/>
                <a:ext cx="87925" cy="98925"/>
              </a:xfrm>
              <a:custGeom>
                <a:avLst/>
                <a:gdLst/>
                <a:ahLst/>
                <a:cxnLst/>
                <a:rect l="l" t="t" r="r" b="b"/>
                <a:pathLst>
                  <a:path w="3517" h="3957" extrusionOk="0">
                    <a:moveTo>
                      <a:pt x="1203" y="0"/>
                    </a:moveTo>
                    <a:cubicBezTo>
                      <a:pt x="1049" y="0"/>
                      <a:pt x="899" y="31"/>
                      <a:pt x="754" y="95"/>
                    </a:cubicBezTo>
                    <a:cubicBezTo>
                      <a:pt x="84" y="430"/>
                      <a:pt x="0" y="1518"/>
                      <a:pt x="503" y="2606"/>
                    </a:cubicBezTo>
                    <a:cubicBezTo>
                      <a:pt x="909" y="3418"/>
                      <a:pt x="1643" y="3957"/>
                      <a:pt x="2263" y="3957"/>
                    </a:cubicBezTo>
                    <a:cubicBezTo>
                      <a:pt x="2410" y="3957"/>
                      <a:pt x="2551" y="3926"/>
                      <a:pt x="2680" y="3862"/>
                    </a:cubicBezTo>
                    <a:cubicBezTo>
                      <a:pt x="3349" y="3527"/>
                      <a:pt x="3517" y="2439"/>
                      <a:pt x="3014" y="1351"/>
                    </a:cubicBezTo>
                    <a:cubicBezTo>
                      <a:pt x="2541" y="539"/>
                      <a:pt x="1848" y="0"/>
                      <a:pt x="1203" y="0"/>
                    </a:cubicBezTo>
                    <a:close/>
                  </a:path>
                </a:pathLst>
              </a:custGeom>
              <a:solidFill>
                <a:srgbClr val="FFB83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11" name="Google Shape;511;p29"/>
              <p:cNvSpPr/>
              <p:nvPr/>
            </p:nvSpPr>
            <p:spPr>
              <a:xfrm>
                <a:off x="3323375" y="3253825"/>
                <a:ext cx="110950" cy="81175"/>
              </a:xfrm>
              <a:custGeom>
                <a:avLst/>
                <a:gdLst/>
                <a:ahLst/>
                <a:cxnLst/>
                <a:rect l="l" t="t" r="r" b="b"/>
                <a:pathLst>
                  <a:path w="4438" h="3247" extrusionOk="0">
                    <a:moveTo>
                      <a:pt x="2977" y="1"/>
                    </a:moveTo>
                    <a:cubicBezTo>
                      <a:pt x="2517" y="1"/>
                      <a:pt x="1993" y="147"/>
                      <a:pt x="1507" y="430"/>
                    </a:cubicBezTo>
                    <a:cubicBezTo>
                      <a:pt x="503" y="1100"/>
                      <a:pt x="0" y="2105"/>
                      <a:pt x="419" y="2775"/>
                    </a:cubicBezTo>
                    <a:cubicBezTo>
                      <a:pt x="635" y="3077"/>
                      <a:pt x="1030" y="3246"/>
                      <a:pt x="1500" y="3246"/>
                    </a:cubicBezTo>
                    <a:cubicBezTo>
                      <a:pt x="1940" y="3246"/>
                      <a:pt x="2445" y="3098"/>
                      <a:pt x="2930" y="2775"/>
                    </a:cubicBezTo>
                    <a:cubicBezTo>
                      <a:pt x="3935" y="2189"/>
                      <a:pt x="4437" y="1100"/>
                      <a:pt x="4103" y="514"/>
                    </a:cubicBezTo>
                    <a:cubicBezTo>
                      <a:pt x="3886" y="168"/>
                      <a:pt x="3469" y="1"/>
                      <a:pt x="2977" y="1"/>
                    </a:cubicBezTo>
                    <a:close/>
                  </a:path>
                </a:pathLst>
              </a:custGeom>
              <a:solidFill>
                <a:srgbClr val="FFB83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12" name="Google Shape;512;p29"/>
              <p:cNvSpPr/>
              <p:nvPr/>
            </p:nvSpPr>
            <p:spPr>
              <a:xfrm>
                <a:off x="4267300" y="3311925"/>
                <a:ext cx="117225" cy="133450"/>
              </a:xfrm>
              <a:custGeom>
                <a:avLst/>
                <a:gdLst/>
                <a:ahLst/>
                <a:cxnLst/>
                <a:rect l="l" t="t" r="r" b="b"/>
                <a:pathLst>
                  <a:path w="4689" h="5338" extrusionOk="0">
                    <a:moveTo>
                      <a:pt x="3058" y="1"/>
                    </a:moveTo>
                    <a:cubicBezTo>
                      <a:pt x="2233" y="1"/>
                      <a:pt x="1299" y="715"/>
                      <a:pt x="754" y="1874"/>
                    </a:cubicBezTo>
                    <a:cubicBezTo>
                      <a:pt x="1" y="3213"/>
                      <a:pt x="168" y="4720"/>
                      <a:pt x="1089" y="5223"/>
                    </a:cubicBezTo>
                    <a:cubicBezTo>
                      <a:pt x="1260" y="5300"/>
                      <a:pt x="1443" y="5338"/>
                      <a:pt x="1632" y="5338"/>
                    </a:cubicBezTo>
                    <a:cubicBezTo>
                      <a:pt x="2457" y="5338"/>
                      <a:pt x="3390" y="4623"/>
                      <a:pt x="3935" y="3465"/>
                    </a:cubicBezTo>
                    <a:cubicBezTo>
                      <a:pt x="4689" y="2041"/>
                      <a:pt x="4522" y="534"/>
                      <a:pt x="3601" y="116"/>
                    </a:cubicBezTo>
                    <a:cubicBezTo>
                      <a:pt x="3429" y="38"/>
                      <a:pt x="3246" y="1"/>
                      <a:pt x="3058" y="1"/>
                    </a:cubicBezTo>
                    <a:close/>
                  </a:path>
                </a:pathLst>
              </a:custGeom>
              <a:solidFill>
                <a:srgbClr val="FFD45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13" name="Google Shape;513;p29"/>
              <p:cNvSpPr/>
              <p:nvPr/>
            </p:nvSpPr>
            <p:spPr>
              <a:xfrm>
                <a:off x="3765000" y="3588975"/>
                <a:ext cx="108850" cy="70625"/>
              </a:xfrm>
              <a:custGeom>
                <a:avLst/>
                <a:gdLst/>
                <a:ahLst/>
                <a:cxnLst/>
                <a:rect l="l" t="t" r="r" b="b"/>
                <a:pathLst>
                  <a:path w="4354" h="2825" extrusionOk="0">
                    <a:moveTo>
                      <a:pt x="1643" y="1"/>
                    </a:moveTo>
                    <a:cubicBezTo>
                      <a:pt x="1005" y="1"/>
                      <a:pt x="502" y="224"/>
                      <a:pt x="335" y="671"/>
                    </a:cubicBezTo>
                    <a:cubicBezTo>
                      <a:pt x="0" y="1340"/>
                      <a:pt x="670" y="2178"/>
                      <a:pt x="1674" y="2596"/>
                    </a:cubicBezTo>
                    <a:cubicBezTo>
                      <a:pt x="2074" y="2750"/>
                      <a:pt x="2461" y="2825"/>
                      <a:pt x="2805" y="2825"/>
                    </a:cubicBezTo>
                    <a:cubicBezTo>
                      <a:pt x="3398" y="2825"/>
                      <a:pt x="3860" y="2602"/>
                      <a:pt x="4019" y="2178"/>
                    </a:cubicBezTo>
                    <a:cubicBezTo>
                      <a:pt x="4353" y="1508"/>
                      <a:pt x="3684" y="587"/>
                      <a:pt x="2679" y="168"/>
                    </a:cubicBezTo>
                    <a:cubicBezTo>
                      <a:pt x="2316" y="57"/>
                      <a:pt x="1963" y="1"/>
                      <a:pt x="1643" y="1"/>
                    </a:cubicBezTo>
                    <a:close/>
                  </a:path>
                </a:pathLst>
              </a:custGeom>
              <a:solidFill>
                <a:srgbClr val="FFD45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14" name="Google Shape;514;p29"/>
              <p:cNvSpPr/>
              <p:nvPr/>
            </p:nvSpPr>
            <p:spPr>
              <a:xfrm>
                <a:off x="3926150" y="3400350"/>
                <a:ext cx="87925" cy="101025"/>
              </a:xfrm>
              <a:custGeom>
                <a:avLst/>
                <a:gdLst/>
                <a:ahLst/>
                <a:cxnLst/>
                <a:rect l="l" t="t" r="r" b="b"/>
                <a:pathLst>
                  <a:path w="3517" h="4041" extrusionOk="0">
                    <a:moveTo>
                      <a:pt x="2267" y="1"/>
                    </a:moveTo>
                    <a:cubicBezTo>
                      <a:pt x="1646" y="1"/>
                      <a:pt x="910" y="553"/>
                      <a:pt x="503" y="1434"/>
                    </a:cubicBezTo>
                    <a:cubicBezTo>
                      <a:pt x="0" y="2439"/>
                      <a:pt x="84" y="3611"/>
                      <a:pt x="754" y="3946"/>
                    </a:cubicBezTo>
                    <a:cubicBezTo>
                      <a:pt x="881" y="4010"/>
                      <a:pt x="1021" y="4040"/>
                      <a:pt x="1166" y="4040"/>
                    </a:cubicBezTo>
                    <a:cubicBezTo>
                      <a:pt x="1787" y="4040"/>
                      <a:pt x="2524" y="3488"/>
                      <a:pt x="2931" y="2607"/>
                    </a:cubicBezTo>
                    <a:cubicBezTo>
                      <a:pt x="3517" y="1602"/>
                      <a:pt x="3349" y="430"/>
                      <a:pt x="2679" y="95"/>
                    </a:cubicBezTo>
                    <a:cubicBezTo>
                      <a:pt x="2552" y="31"/>
                      <a:pt x="2413" y="1"/>
                      <a:pt x="2267" y="1"/>
                    </a:cubicBezTo>
                    <a:close/>
                  </a:path>
                </a:pathLst>
              </a:custGeom>
              <a:solidFill>
                <a:srgbClr val="FFD45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15" name="Google Shape;515;p29"/>
              <p:cNvSpPr/>
              <p:nvPr/>
            </p:nvSpPr>
            <p:spPr>
              <a:xfrm>
                <a:off x="2482650" y="238650"/>
                <a:ext cx="939125" cy="953125"/>
              </a:xfrm>
              <a:custGeom>
                <a:avLst/>
                <a:gdLst/>
                <a:ahLst/>
                <a:cxnLst/>
                <a:rect l="l" t="t" r="r" b="b"/>
                <a:pathLst>
                  <a:path w="37565" h="38125" extrusionOk="0">
                    <a:moveTo>
                      <a:pt x="18778" y="0"/>
                    </a:moveTo>
                    <a:cubicBezTo>
                      <a:pt x="10561" y="0"/>
                      <a:pt x="3575" y="4796"/>
                      <a:pt x="1900" y="14044"/>
                    </a:cubicBezTo>
                    <a:cubicBezTo>
                      <a:pt x="1" y="24962"/>
                      <a:pt x="7598" y="38124"/>
                      <a:pt x="21653" y="38124"/>
                    </a:cubicBezTo>
                    <a:cubicBezTo>
                      <a:pt x="22470" y="38124"/>
                      <a:pt x="23309" y="38080"/>
                      <a:pt x="24169" y="37988"/>
                    </a:cubicBezTo>
                    <a:cubicBezTo>
                      <a:pt x="24169" y="37988"/>
                      <a:pt x="33294" y="31123"/>
                      <a:pt x="35555" y="24090"/>
                    </a:cubicBezTo>
                    <a:cubicBezTo>
                      <a:pt x="37564" y="19318"/>
                      <a:pt x="35806" y="3914"/>
                      <a:pt x="25090" y="900"/>
                    </a:cubicBezTo>
                    <a:cubicBezTo>
                      <a:pt x="22951" y="298"/>
                      <a:pt x="20826" y="0"/>
                      <a:pt x="18778" y="0"/>
                    </a:cubicBezTo>
                    <a:close/>
                  </a:path>
                </a:pathLst>
              </a:custGeom>
              <a:solidFill>
                <a:srgbClr val="7D7D7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16" name="Google Shape;516;p29"/>
              <p:cNvSpPr/>
              <p:nvPr/>
            </p:nvSpPr>
            <p:spPr>
              <a:xfrm>
                <a:off x="2490350" y="639950"/>
                <a:ext cx="2285575" cy="1842200"/>
              </a:xfrm>
              <a:custGeom>
                <a:avLst/>
                <a:gdLst/>
                <a:ahLst/>
                <a:cxnLst/>
                <a:rect l="l" t="t" r="r" b="b"/>
                <a:pathLst>
                  <a:path w="91423" h="73688" extrusionOk="0">
                    <a:moveTo>
                      <a:pt x="50849" y="1"/>
                    </a:moveTo>
                    <a:cubicBezTo>
                      <a:pt x="50783" y="1"/>
                      <a:pt x="50717" y="1"/>
                      <a:pt x="50651" y="1"/>
                    </a:cubicBezTo>
                    <a:cubicBezTo>
                      <a:pt x="40019" y="85"/>
                      <a:pt x="30893" y="3266"/>
                      <a:pt x="23275" y="11973"/>
                    </a:cubicBezTo>
                    <a:cubicBezTo>
                      <a:pt x="15573" y="20596"/>
                      <a:pt x="17080" y="31480"/>
                      <a:pt x="10633" y="36335"/>
                    </a:cubicBezTo>
                    <a:cubicBezTo>
                      <a:pt x="4187" y="41275"/>
                      <a:pt x="1173" y="39433"/>
                      <a:pt x="587" y="42531"/>
                    </a:cubicBezTo>
                    <a:cubicBezTo>
                      <a:pt x="1" y="45712"/>
                      <a:pt x="3182" y="59023"/>
                      <a:pt x="18922" y="67395"/>
                    </a:cubicBezTo>
                    <a:cubicBezTo>
                      <a:pt x="27209" y="71747"/>
                      <a:pt x="36265" y="73687"/>
                      <a:pt x="44948" y="73687"/>
                    </a:cubicBezTo>
                    <a:cubicBezTo>
                      <a:pt x="55474" y="73687"/>
                      <a:pt x="65450" y="70835"/>
                      <a:pt x="72837" y="65972"/>
                    </a:cubicBezTo>
                    <a:cubicBezTo>
                      <a:pt x="86316" y="57098"/>
                      <a:pt x="91422" y="40438"/>
                      <a:pt x="87823" y="26708"/>
                    </a:cubicBezTo>
                    <a:cubicBezTo>
                      <a:pt x="84400" y="13770"/>
                      <a:pt x="72574" y="1"/>
                      <a:pt x="50849" y="1"/>
                    </a:cubicBezTo>
                    <a:close/>
                  </a:path>
                </a:pathLst>
              </a:custGeom>
              <a:solidFill>
                <a:srgbClr val="9191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17" name="Google Shape;517;p29"/>
              <p:cNvSpPr/>
              <p:nvPr/>
            </p:nvSpPr>
            <p:spPr>
              <a:xfrm>
                <a:off x="3712675" y="1581800"/>
                <a:ext cx="914650" cy="916775"/>
              </a:xfrm>
              <a:custGeom>
                <a:avLst/>
                <a:gdLst/>
                <a:ahLst/>
                <a:cxnLst/>
                <a:rect l="l" t="t" r="r" b="b"/>
                <a:pathLst>
                  <a:path w="36586" h="36671" extrusionOk="0">
                    <a:moveTo>
                      <a:pt x="18335" y="1"/>
                    </a:moveTo>
                    <a:cubicBezTo>
                      <a:pt x="8205" y="1"/>
                      <a:pt x="0" y="8205"/>
                      <a:pt x="0" y="18336"/>
                    </a:cubicBezTo>
                    <a:cubicBezTo>
                      <a:pt x="0" y="28466"/>
                      <a:pt x="8205" y="36670"/>
                      <a:pt x="18335" y="36670"/>
                    </a:cubicBezTo>
                    <a:cubicBezTo>
                      <a:pt x="28381" y="36670"/>
                      <a:pt x="36585" y="28466"/>
                      <a:pt x="36585" y="18336"/>
                    </a:cubicBezTo>
                    <a:cubicBezTo>
                      <a:pt x="36585" y="8205"/>
                      <a:pt x="28381" y="1"/>
                      <a:pt x="18335" y="1"/>
                    </a:cubicBezTo>
                    <a:close/>
                  </a:path>
                </a:pathLst>
              </a:custGeom>
              <a:solidFill>
                <a:srgbClr val="9191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18" name="Google Shape;518;p29"/>
              <p:cNvSpPr/>
              <p:nvPr/>
            </p:nvSpPr>
            <p:spPr>
              <a:xfrm>
                <a:off x="4152200" y="709025"/>
                <a:ext cx="560925" cy="780725"/>
              </a:xfrm>
              <a:custGeom>
                <a:avLst/>
                <a:gdLst/>
                <a:ahLst/>
                <a:cxnLst/>
                <a:rect l="l" t="t" r="r" b="b"/>
                <a:pathLst>
                  <a:path w="22437" h="31229" extrusionOk="0">
                    <a:moveTo>
                      <a:pt x="0" y="1"/>
                    </a:moveTo>
                    <a:cubicBezTo>
                      <a:pt x="168" y="1926"/>
                      <a:pt x="586" y="7033"/>
                      <a:pt x="3433" y="11387"/>
                    </a:cubicBezTo>
                    <a:lnTo>
                      <a:pt x="18418" y="28382"/>
                    </a:lnTo>
                    <a:cubicBezTo>
                      <a:pt x="18418" y="28382"/>
                      <a:pt x="20093" y="30391"/>
                      <a:pt x="22437" y="31228"/>
                    </a:cubicBezTo>
                    <a:cubicBezTo>
                      <a:pt x="22269" y="29052"/>
                      <a:pt x="21935" y="25954"/>
                      <a:pt x="21349" y="23945"/>
                    </a:cubicBezTo>
                    <a:cubicBezTo>
                      <a:pt x="19004" y="14819"/>
                      <a:pt x="11888" y="4857"/>
                      <a:pt x="0" y="1"/>
                    </a:cubicBezTo>
                    <a:close/>
                  </a:path>
                </a:pathLst>
              </a:custGeom>
              <a:solidFill>
                <a:srgbClr val="7D7D7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19" name="Google Shape;519;p29"/>
              <p:cNvSpPr/>
              <p:nvPr/>
            </p:nvSpPr>
            <p:spPr>
              <a:xfrm>
                <a:off x="2496650" y="1655475"/>
                <a:ext cx="307675" cy="248725"/>
              </a:xfrm>
              <a:custGeom>
                <a:avLst/>
                <a:gdLst/>
                <a:ahLst/>
                <a:cxnLst/>
                <a:rect l="l" t="t" r="r" b="b"/>
                <a:pathLst>
                  <a:path w="12307" h="9949" extrusionOk="0">
                    <a:moveTo>
                      <a:pt x="4831" y="0"/>
                    </a:moveTo>
                    <a:cubicBezTo>
                      <a:pt x="3056" y="0"/>
                      <a:pt x="1456" y="235"/>
                      <a:pt x="837" y="738"/>
                    </a:cubicBezTo>
                    <a:cubicBezTo>
                      <a:pt x="251" y="1156"/>
                      <a:pt x="0" y="2998"/>
                      <a:pt x="251" y="4505"/>
                    </a:cubicBezTo>
                    <a:cubicBezTo>
                      <a:pt x="417" y="5996"/>
                      <a:pt x="2223" y="9948"/>
                      <a:pt x="3802" y="9948"/>
                    </a:cubicBezTo>
                    <a:cubicBezTo>
                      <a:pt x="3818" y="9948"/>
                      <a:pt x="3835" y="9948"/>
                      <a:pt x="3851" y="9947"/>
                    </a:cubicBezTo>
                    <a:cubicBezTo>
                      <a:pt x="6195" y="9947"/>
                      <a:pt x="9879" y="7184"/>
                      <a:pt x="10967" y="5677"/>
                    </a:cubicBezTo>
                    <a:cubicBezTo>
                      <a:pt x="12139" y="4086"/>
                      <a:pt x="12307" y="1910"/>
                      <a:pt x="10465" y="905"/>
                    </a:cubicBezTo>
                    <a:cubicBezTo>
                      <a:pt x="9203" y="319"/>
                      <a:pt x="6899" y="0"/>
                      <a:pt x="4831" y="0"/>
                    </a:cubicBezTo>
                    <a:close/>
                  </a:path>
                </a:pathLst>
              </a:custGeom>
              <a:solidFill>
                <a:srgbClr val="52525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20" name="Google Shape;520;p29"/>
              <p:cNvSpPr/>
              <p:nvPr/>
            </p:nvSpPr>
            <p:spPr>
              <a:xfrm>
                <a:off x="4177300" y="248350"/>
                <a:ext cx="1172900" cy="1190600"/>
              </a:xfrm>
              <a:custGeom>
                <a:avLst/>
                <a:gdLst/>
                <a:ahLst/>
                <a:cxnLst/>
                <a:rect l="l" t="t" r="r" b="b"/>
                <a:pathLst>
                  <a:path w="46916" h="47624" extrusionOk="0">
                    <a:moveTo>
                      <a:pt x="23423" y="0"/>
                    </a:moveTo>
                    <a:cubicBezTo>
                      <a:pt x="20797" y="0"/>
                      <a:pt x="18068" y="392"/>
                      <a:pt x="15321" y="1182"/>
                    </a:cubicBezTo>
                    <a:cubicBezTo>
                      <a:pt x="2010" y="5116"/>
                      <a:pt x="1" y="24288"/>
                      <a:pt x="2596" y="30316"/>
                    </a:cubicBezTo>
                    <a:cubicBezTo>
                      <a:pt x="5442" y="39023"/>
                      <a:pt x="16912" y="47479"/>
                      <a:pt x="16912" y="47479"/>
                    </a:cubicBezTo>
                    <a:cubicBezTo>
                      <a:pt x="17904" y="47576"/>
                      <a:pt x="18873" y="47623"/>
                      <a:pt x="19818" y="47623"/>
                    </a:cubicBezTo>
                    <a:cubicBezTo>
                      <a:pt x="37537" y="47623"/>
                      <a:pt x="46915" y="31010"/>
                      <a:pt x="44372" y="17340"/>
                    </a:cubicBezTo>
                    <a:cubicBezTo>
                      <a:pt x="42242" y="5892"/>
                      <a:pt x="33605" y="0"/>
                      <a:pt x="23423" y="0"/>
                    </a:cubicBezTo>
                    <a:close/>
                  </a:path>
                </a:pathLst>
              </a:custGeom>
              <a:solidFill>
                <a:srgbClr val="9191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21" name="Google Shape;521;p29"/>
              <p:cNvSpPr/>
              <p:nvPr/>
            </p:nvSpPr>
            <p:spPr>
              <a:xfrm>
                <a:off x="4501725" y="647100"/>
                <a:ext cx="585325" cy="568250"/>
              </a:xfrm>
              <a:custGeom>
                <a:avLst/>
                <a:gdLst/>
                <a:ahLst/>
                <a:cxnLst/>
                <a:rect l="l" t="t" r="r" b="b"/>
                <a:pathLst>
                  <a:path w="23413" h="22730" extrusionOk="0">
                    <a:moveTo>
                      <a:pt x="9290" y="0"/>
                    </a:moveTo>
                    <a:cubicBezTo>
                      <a:pt x="5995" y="0"/>
                      <a:pt x="3042" y="1467"/>
                      <a:pt x="2009" y="4487"/>
                    </a:cubicBezTo>
                    <a:cubicBezTo>
                      <a:pt x="0" y="10431"/>
                      <a:pt x="335" y="20226"/>
                      <a:pt x="2763" y="21733"/>
                    </a:cubicBezTo>
                    <a:cubicBezTo>
                      <a:pt x="3845" y="22422"/>
                      <a:pt x="5069" y="22730"/>
                      <a:pt x="6355" y="22730"/>
                    </a:cubicBezTo>
                    <a:cubicBezTo>
                      <a:pt x="13824" y="22730"/>
                      <a:pt x="23413" y="12363"/>
                      <a:pt x="19842" y="6078"/>
                    </a:cubicBezTo>
                    <a:cubicBezTo>
                      <a:pt x="17613" y="2075"/>
                      <a:pt x="13210" y="0"/>
                      <a:pt x="9290" y="0"/>
                    </a:cubicBezTo>
                    <a:close/>
                  </a:path>
                </a:pathLst>
              </a:custGeom>
              <a:solidFill>
                <a:srgbClr val="E3C4BB"/>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22" name="Google Shape;522;p29"/>
              <p:cNvSpPr/>
              <p:nvPr/>
            </p:nvSpPr>
            <p:spPr>
              <a:xfrm>
                <a:off x="4252650" y="1673325"/>
                <a:ext cx="609075" cy="107875"/>
              </a:xfrm>
              <a:custGeom>
                <a:avLst/>
                <a:gdLst/>
                <a:ahLst/>
                <a:cxnLst/>
                <a:rect l="l" t="t" r="r" b="b"/>
                <a:pathLst>
                  <a:path w="24363" h="4315" extrusionOk="0">
                    <a:moveTo>
                      <a:pt x="19747" y="1"/>
                    </a:moveTo>
                    <a:cubicBezTo>
                      <a:pt x="18770" y="1"/>
                      <a:pt x="17728" y="123"/>
                      <a:pt x="16577" y="191"/>
                    </a:cubicBezTo>
                    <a:cubicBezTo>
                      <a:pt x="15907" y="275"/>
                      <a:pt x="15154" y="275"/>
                      <a:pt x="14484" y="358"/>
                    </a:cubicBezTo>
                    <a:cubicBezTo>
                      <a:pt x="13731" y="442"/>
                      <a:pt x="12977" y="526"/>
                      <a:pt x="12224" y="610"/>
                    </a:cubicBezTo>
                    <a:cubicBezTo>
                      <a:pt x="10717" y="777"/>
                      <a:pt x="9293" y="1112"/>
                      <a:pt x="7870" y="1279"/>
                    </a:cubicBezTo>
                    <a:cubicBezTo>
                      <a:pt x="7200" y="1447"/>
                      <a:pt x="6531" y="1614"/>
                      <a:pt x="5945" y="1698"/>
                    </a:cubicBezTo>
                    <a:cubicBezTo>
                      <a:pt x="5275" y="1865"/>
                      <a:pt x="4689" y="1949"/>
                      <a:pt x="4187" y="2117"/>
                    </a:cubicBezTo>
                    <a:cubicBezTo>
                      <a:pt x="3098" y="2368"/>
                      <a:pt x="2177" y="2619"/>
                      <a:pt x="1508" y="2786"/>
                    </a:cubicBezTo>
                    <a:cubicBezTo>
                      <a:pt x="922" y="2954"/>
                      <a:pt x="503" y="3121"/>
                      <a:pt x="503" y="3121"/>
                    </a:cubicBezTo>
                    <a:cubicBezTo>
                      <a:pt x="168" y="3205"/>
                      <a:pt x="1" y="3540"/>
                      <a:pt x="84" y="3875"/>
                    </a:cubicBezTo>
                    <a:cubicBezTo>
                      <a:pt x="223" y="4152"/>
                      <a:pt x="477" y="4315"/>
                      <a:pt x="750" y="4315"/>
                    </a:cubicBezTo>
                    <a:cubicBezTo>
                      <a:pt x="807" y="4315"/>
                      <a:pt x="864" y="4308"/>
                      <a:pt x="922" y="4293"/>
                    </a:cubicBezTo>
                    <a:cubicBezTo>
                      <a:pt x="922" y="4293"/>
                      <a:pt x="1256" y="4126"/>
                      <a:pt x="1926" y="3958"/>
                    </a:cubicBezTo>
                    <a:cubicBezTo>
                      <a:pt x="2512" y="3791"/>
                      <a:pt x="3349" y="3540"/>
                      <a:pt x="4438" y="3205"/>
                    </a:cubicBezTo>
                    <a:cubicBezTo>
                      <a:pt x="4940" y="3038"/>
                      <a:pt x="5526" y="2870"/>
                      <a:pt x="6196" y="2786"/>
                    </a:cubicBezTo>
                    <a:cubicBezTo>
                      <a:pt x="6782" y="2619"/>
                      <a:pt x="7452" y="2451"/>
                      <a:pt x="8121" y="2284"/>
                    </a:cubicBezTo>
                    <a:cubicBezTo>
                      <a:pt x="9461" y="2033"/>
                      <a:pt x="10884" y="1614"/>
                      <a:pt x="12391" y="1447"/>
                    </a:cubicBezTo>
                    <a:cubicBezTo>
                      <a:pt x="13061" y="1363"/>
                      <a:pt x="13814" y="1196"/>
                      <a:pt x="14568" y="1112"/>
                    </a:cubicBezTo>
                    <a:cubicBezTo>
                      <a:pt x="15238" y="945"/>
                      <a:pt x="15991" y="945"/>
                      <a:pt x="16661" y="861"/>
                    </a:cubicBezTo>
                    <a:cubicBezTo>
                      <a:pt x="18000" y="777"/>
                      <a:pt x="19340" y="526"/>
                      <a:pt x="20428" y="526"/>
                    </a:cubicBezTo>
                    <a:cubicBezTo>
                      <a:pt x="22605" y="442"/>
                      <a:pt x="24112" y="442"/>
                      <a:pt x="24112" y="442"/>
                    </a:cubicBezTo>
                    <a:cubicBezTo>
                      <a:pt x="24279" y="358"/>
                      <a:pt x="24363" y="275"/>
                      <a:pt x="24363" y="191"/>
                    </a:cubicBezTo>
                    <a:cubicBezTo>
                      <a:pt x="24363" y="107"/>
                      <a:pt x="24279" y="24"/>
                      <a:pt x="24112" y="24"/>
                    </a:cubicBezTo>
                    <a:lnTo>
                      <a:pt x="20428" y="24"/>
                    </a:lnTo>
                    <a:cubicBezTo>
                      <a:pt x="20204" y="8"/>
                      <a:pt x="19977" y="1"/>
                      <a:pt x="197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23" name="Google Shape;523;p29"/>
              <p:cNvSpPr/>
              <p:nvPr/>
            </p:nvSpPr>
            <p:spPr>
              <a:xfrm>
                <a:off x="4256850" y="1837150"/>
                <a:ext cx="577675" cy="61600"/>
              </a:xfrm>
              <a:custGeom>
                <a:avLst/>
                <a:gdLst/>
                <a:ahLst/>
                <a:cxnLst/>
                <a:rect l="l" t="t" r="r" b="b"/>
                <a:pathLst>
                  <a:path w="23107" h="2464" extrusionOk="0">
                    <a:moveTo>
                      <a:pt x="4186" y="1"/>
                    </a:moveTo>
                    <a:cubicBezTo>
                      <a:pt x="2009" y="1"/>
                      <a:pt x="670" y="84"/>
                      <a:pt x="670" y="84"/>
                    </a:cubicBezTo>
                    <a:lnTo>
                      <a:pt x="586" y="84"/>
                    </a:lnTo>
                    <a:cubicBezTo>
                      <a:pt x="251" y="84"/>
                      <a:pt x="0" y="419"/>
                      <a:pt x="0" y="754"/>
                    </a:cubicBezTo>
                    <a:cubicBezTo>
                      <a:pt x="84" y="1089"/>
                      <a:pt x="335" y="1340"/>
                      <a:pt x="754" y="1340"/>
                    </a:cubicBezTo>
                    <a:cubicBezTo>
                      <a:pt x="754" y="1340"/>
                      <a:pt x="2093" y="1257"/>
                      <a:pt x="4186" y="1173"/>
                    </a:cubicBezTo>
                    <a:cubicBezTo>
                      <a:pt x="5191" y="1089"/>
                      <a:pt x="6446" y="1089"/>
                      <a:pt x="7702" y="1005"/>
                    </a:cubicBezTo>
                    <a:cubicBezTo>
                      <a:pt x="9042" y="1005"/>
                      <a:pt x="10465" y="1089"/>
                      <a:pt x="11804" y="1089"/>
                    </a:cubicBezTo>
                    <a:cubicBezTo>
                      <a:pt x="12474" y="1089"/>
                      <a:pt x="13228" y="1173"/>
                      <a:pt x="13897" y="1173"/>
                    </a:cubicBezTo>
                    <a:cubicBezTo>
                      <a:pt x="14567" y="1173"/>
                      <a:pt x="15237" y="1257"/>
                      <a:pt x="15907" y="1257"/>
                    </a:cubicBezTo>
                    <a:cubicBezTo>
                      <a:pt x="17163" y="1424"/>
                      <a:pt x="18335" y="1591"/>
                      <a:pt x="19423" y="1675"/>
                    </a:cubicBezTo>
                    <a:cubicBezTo>
                      <a:pt x="19925" y="1759"/>
                      <a:pt x="20344" y="1926"/>
                      <a:pt x="20762" y="2010"/>
                    </a:cubicBezTo>
                    <a:cubicBezTo>
                      <a:pt x="21181" y="2094"/>
                      <a:pt x="21600" y="2177"/>
                      <a:pt x="21851" y="2261"/>
                    </a:cubicBezTo>
                    <a:cubicBezTo>
                      <a:pt x="22437" y="2345"/>
                      <a:pt x="22772" y="2429"/>
                      <a:pt x="22772" y="2429"/>
                    </a:cubicBezTo>
                    <a:lnTo>
                      <a:pt x="22855" y="2429"/>
                    </a:lnTo>
                    <a:cubicBezTo>
                      <a:pt x="22880" y="2453"/>
                      <a:pt x="22904" y="2463"/>
                      <a:pt x="22927" y="2463"/>
                    </a:cubicBezTo>
                    <a:cubicBezTo>
                      <a:pt x="22981" y="2463"/>
                      <a:pt x="23023" y="2404"/>
                      <a:pt x="23023" y="2345"/>
                    </a:cubicBezTo>
                    <a:cubicBezTo>
                      <a:pt x="23107" y="2177"/>
                      <a:pt x="23023" y="2094"/>
                      <a:pt x="22939" y="2094"/>
                    </a:cubicBezTo>
                    <a:cubicBezTo>
                      <a:pt x="22939" y="2094"/>
                      <a:pt x="22604" y="2010"/>
                      <a:pt x="22018" y="1843"/>
                    </a:cubicBezTo>
                    <a:cubicBezTo>
                      <a:pt x="21683" y="1759"/>
                      <a:pt x="21348" y="1675"/>
                      <a:pt x="20930" y="1508"/>
                    </a:cubicBezTo>
                    <a:cubicBezTo>
                      <a:pt x="20511" y="1424"/>
                      <a:pt x="20009" y="1257"/>
                      <a:pt x="19507" y="1173"/>
                    </a:cubicBezTo>
                    <a:cubicBezTo>
                      <a:pt x="18502" y="1005"/>
                      <a:pt x="17246" y="838"/>
                      <a:pt x="15990" y="587"/>
                    </a:cubicBezTo>
                    <a:cubicBezTo>
                      <a:pt x="15321" y="587"/>
                      <a:pt x="14651" y="503"/>
                      <a:pt x="13897" y="419"/>
                    </a:cubicBezTo>
                    <a:cubicBezTo>
                      <a:pt x="13228" y="336"/>
                      <a:pt x="12558" y="252"/>
                      <a:pt x="11888" y="252"/>
                    </a:cubicBezTo>
                    <a:cubicBezTo>
                      <a:pt x="10465" y="168"/>
                      <a:pt x="9042" y="84"/>
                      <a:pt x="7702" y="84"/>
                    </a:cubicBezTo>
                    <a:cubicBezTo>
                      <a:pt x="6446" y="1"/>
                      <a:pt x="5191" y="1"/>
                      <a:pt x="41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24" name="Google Shape;524;p29"/>
              <p:cNvSpPr/>
              <p:nvPr/>
            </p:nvSpPr>
            <p:spPr>
              <a:xfrm>
                <a:off x="4254750" y="1926750"/>
                <a:ext cx="353725" cy="177800"/>
              </a:xfrm>
              <a:custGeom>
                <a:avLst/>
                <a:gdLst/>
                <a:ahLst/>
                <a:cxnLst/>
                <a:rect l="l" t="t" r="r" b="b"/>
                <a:pathLst>
                  <a:path w="14149" h="7112" extrusionOk="0">
                    <a:moveTo>
                      <a:pt x="706" y="0"/>
                    </a:moveTo>
                    <a:cubicBezTo>
                      <a:pt x="419" y="0"/>
                      <a:pt x="157" y="228"/>
                      <a:pt x="84" y="519"/>
                    </a:cubicBezTo>
                    <a:cubicBezTo>
                      <a:pt x="0" y="854"/>
                      <a:pt x="252" y="1189"/>
                      <a:pt x="586" y="1272"/>
                    </a:cubicBezTo>
                    <a:cubicBezTo>
                      <a:pt x="586" y="1272"/>
                      <a:pt x="754" y="1356"/>
                      <a:pt x="1172" y="1440"/>
                    </a:cubicBezTo>
                    <a:cubicBezTo>
                      <a:pt x="1507" y="1524"/>
                      <a:pt x="2093" y="1691"/>
                      <a:pt x="2763" y="1858"/>
                    </a:cubicBezTo>
                    <a:cubicBezTo>
                      <a:pt x="4019" y="2277"/>
                      <a:pt x="5777" y="2947"/>
                      <a:pt x="7368" y="3617"/>
                    </a:cubicBezTo>
                    <a:cubicBezTo>
                      <a:pt x="7786" y="3868"/>
                      <a:pt x="8205" y="4035"/>
                      <a:pt x="8623" y="4203"/>
                    </a:cubicBezTo>
                    <a:cubicBezTo>
                      <a:pt x="9042" y="4370"/>
                      <a:pt x="9461" y="4621"/>
                      <a:pt x="9796" y="4789"/>
                    </a:cubicBezTo>
                    <a:cubicBezTo>
                      <a:pt x="10549" y="5207"/>
                      <a:pt x="11302" y="5542"/>
                      <a:pt x="11888" y="5877"/>
                    </a:cubicBezTo>
                    <a:cubicBezTo>
                      <a:pt x="13061" y="6631"/>
                      <a:pt x="13814" y="7049"/>
                      <a:pt x="13814" y="7049"/>
                    </a:cubicBezTo>
                    <a:cubicBezTo>
                      <a:pt x="13898" y="7091"/>
                      <a:pt x="13961" y="7112"/>
                      <a:pt x="14013" y="7112"/>
                    </a:cubicBezTo>
                    <a:cubicBezTo>
                      <a:pt x="14065" y="7112"/>
                      <a:pt x="14107" y="7091"/>
                      <a:pt x="14149" y="7049"/>
                    </a:cubicBezTo>
                    <a:cubicBezTo>
                      <a:pt x="14149" y="6882"/>
                      <a:pt x="14149" y="6798"/>
                      <a:pt x="14065" y="6714"/>
                    </a:cubicBezTo>
                    <a:cubicBezTo>
                      <a:pt x="14065" y="6714"/>
                      <a:pt x="13312" y="6212"/>
                      <a:pt x="12140" y="5458"/>
                    </a:cubicBezTo>
                    <a:cubicBezTo>
                      <a:pt x="11637" y="5040"/>
                      <a:pt x="10884" y="4621"/>
                      <a:pt x="10130" y="4203"/>
                    </a:cubicBezTo>
                    <a:cubicBezTo>
                      <a:pt x="9796" y="3951"/>
                      <a:pt x="9377" y="3700"/>
                      <a:pt x="8958" y="3533"/>
                    </a:cubicBezTo>
                    <a:cubicBezTo>
                      <a:pt x="8540" y="3365"/>
                      <a:pt x="8205" y="3114"/>
                      <a:pt x="7786" y="2863"/>
                    </a:cubicBezTo>
                    <a:cubicBezTo>
                      <a:pt x="6112" y="2026"/>
                      <a:pt x="4437" y="1356"/>
                      <a:pt x="3098" y="854"/>
                    </a:cubicBezTo>
                    <a:cubicBezTo>
                      <a:pt x="2428" y="603"/>
                      <a:pt x="1926" y="352"/>
                      <a:pt x="1507" y="268"/>
                    </a:cubicBezTo>
                    <a:cubicBezTo>
                      <a:pt x="1089" y="100"/>
                      <a:pt x="921" y="17"/>
                      <a:pt x="921" y="17"/>
                    </a:cubicBezTo>
                    <a:lnTo>
                      <a:pt x="838" y="17"/>
                    </a:lnTo>
                    <a:cubicBezTo>
                      <a:pt x="794" y="6"/>
                      <a:pt x="749" y="0"/>
                      <a:pt x="7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25" name="Google Shape;525;p29"/>
              <p:cNvSpPr/>
              <p:nvPr/>
            </p:nvSpPr>
            <p:spPr>
              <a:xfrm>
                <a:off x="3346400" y="639975"/>
                <a:ext cx="493950" cy="198800"/>
              </a:xfrm>
              <a:custGeom>
                <a:avLst/>
                <a:gdLst/>
                <a:ahLst/>
                <a:cxnLst/>
                <a:rect l="l" t="t" r="r" b="b"/>
                <a:pathLst>
                  <a:path w="19758" h="7952" extrusionOk="0">
                    <a:moveTo>
                      <a:pt x="16409" y="0"/>
                    </a:moveTo>
                    <a:cubicBezTo>
                      <a:pt x="11553" y="0"/>
                      <a:pt x="7033" y="754"/>
                      <a:pt x="2763" y="2261"/>
                    </a:cubicBezTo>
                    <a:cubicBezTo>
                      <a:pt x="3265" y="2595"/>
                      <a:pt x="3935" y="2679"/>
                      <a:pt x="4521" y="2679"/>
                    </a:cubicBezTo>
                    <a:cubicBezTo>
                      <a:pt x="1256" y="3600"/>
                      <a:pt x="0" y="5777"/>
                      <a:pt x="1758" y="7284"/>
                    </a:cubicBezTo>
                    <a:cubicBezTo>
                      <a:pt x="2254" y="7712"/>
                      <a:pt x="3247" y="7952"/>
                      <a:pt x="4554" y="7952"/>
                    </a:cubicBezTo>
                    <a:cubicBezTo>
                      <a:pt x="8104" y="7952"/>
                      <a:pt x="13974" y="6180"/>
                      <a:pt x="18502" y="1591"/>
                    </a:cubicBezTo>
                    <a:cubicBezTo>
                      <a:pt x="18502" y="1591"/>
                      <a:pt x="19172" y="670"/>
                      <a:pt x="19758" y="84"/>
                    </a:cubicBezTo>
                    <a:cubicBezTo>
                      <a:pt x="18670" y="84"/>
                      <a:pt x="17498" y="0"/>
                      <a:pt x="16409" y="0"/>
                    </a:cubicBezTo>
                    <a:close/>
                  </a:path>
                </a:pathLst>
              </a:custGeom>
              <a:solidFill>
                <a:srgbClr val="7D7D7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26" name="Google Shape;526;p29"/>
              <p:cNvSpPr/>
              <p:nvPr/>
            </p:nvSpPr>
            <p:spPr>
              <a:xfrm>
                <a:off x="3331750" y="457375"/>
                <a:ext cx="519075" cy="323625"/>
              </a:xfrm>
              <a:custGeom>
                <a:avLst/>
                <a:gdLst/>
                <a:ahLst/>
                <a:cxnLst/>
                <a:rect l="l" t="t" r="r" b="b"/>
                <a:pathLst>
                  <a:path w="20763" h="12945" extrusionOk="0">
                    <a:moveTo>
                      <a:pt x="7808" y="0"/>
                    </a:moveTo>
                    <a:cubicBezTo>
                      <a:pt x="6036" y="0"/>
                      <a:pt x="5885" y="1017"/>
                      <a:pt x="5944" y="1611"/>
                    </a:cubicBezTo>
                    <a:cubicBezTo>
                      <a:pt x="6112" y="2532"/>
                      <a:pt x="8288" y="3872"/>
                      <a:pt x="8288" y="3872"/>
                    </a:cubicBezTo>
                    <a:cubicBezTo>
                      <a:pt x="8288" y="3872"/>
                      <a:pt x="7053" y="3683"/>
                      <a:pt x="5714" y="3683"/>
                    </a:cubicBezTo>
                    <a:cubicBezTo>
                      <a:pt x="4374" y="3683"/>
                      <a:pt x="2930" y="3872"/>
                      <a:pt x="2512" y="4625"/>
                    </a:cubicBezTo>
                    <a:cubicBezTo>
                      <a:pt x="1675" y="6216"/>
                      <a:pt x="3349" y="7723"/>
                      <a:pt x="4940" y="7806"/>
                    </a:cubicBezTo>
                    <a:cubicBezTo>
                      <a:pt x="1507" y="8309"/>
                      <a:pt x="0" y="10318"/>
                      <a:pt x="1591" y="12076"/>
                    </a:cubicBezTo>
                    <a:cubicBezTo>
                      <a:pt x="2093" y="12631"/>
                      <a:pt x="3496" y="12944"/>
                      <a:pt x="5400" y="12944"/>
                    </a:cubicBezTo>
                    <a:cubicBezTo>
                      <a:pt x="9527" y="12944"/>
                      <a:pt x="16007" y="11473"/>
                      <a:pt x="20763" y="7806"/>
                    </a:cubicBezTo>
                    <a:cubicBezTo>
                      <a:pt x="20763" y="7806"/>
                      <a:pt x="15572" y="2114"/>
                      <a:pt x="10884" y="607"/>
                    </a:cubicBezTo>
                    <a:cubicBezTo>
                      <a:pt x="9524" y="170"/>
                      <a:pt x="8531" y="0"/>
                      <a:pt x="7808" y="0"/>
                    </a:cubicBezTo>
                    <a:close/>
                  </a:path>
                </a:pathLst>
              </a:custGeom>
              <a:solidFill>
                <a:srgbClr val="9191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27" name="Google Shape;527;p29"/>
              <p:cNvSpPr/>
              <p:nvPr/>
            </p:nvSpPr>
            <p:spPr>
              <a:xfrm>
                <a:off x="3116175" y="1399725"/>
                <a:ext cx="253275" cy="114300"/>
              </a:xfrm>
              <a:custGeom>
                <a:avLst/>
                <a:gdLst/>
                <a:ahLst/>
                <a:cxnLst/>
                <a:rect l="l" t="t" r="r" b="b"/>
                <a:pathLst>
                  <a:path w="10131" h="4572" extrusionOk="0">
                    <a:moveTo>
                      <a:pt x="5107" y="0"/>
                    </a:moveTo>
                    <a:cubicBezTo>
                      <a:pt x="4186" y="84"/>
                      <a:pt x="3349" y="252"/>
                      <a:pt x="2595" y="670"/>
                    </a:cubicBezTo>
                    <a:cubicBezTo>
                      <a:pt x="2260" y="838"/>
                      <a:pt x="1926" y="1005"/>
                      <a:pt x="1591" y="1256"/>
                    </a:cubicBezTo>
                    <a:cubicBezTo>
                      <a:pt x="1256" y="1507"/>
                      <a:pt x="1005" y="1758"/>
                      <a:pt x="837" y="2010"/>
                    </a:cubicBezTo>
                    <a:cubicBezTo>
                      <a:pt x="586" y="2261"/>
                      <a:pt x="419" y="2512"/>
                      <a:pt x="335" y="2763"/>
                    </a:cubicBezTo>
                    <a:cubicBezTo>
                      <a:pt x="167" y="3014"/>
                      <a:pt x="84" y="3265"/>
                      <a:pt x="84" y="3433"/>
                    </a:cubicBezTo>
                    <a:cubicBezTo>
                      <a:pt x="0" y="3684"/>
                      <a:pt x="0" y="3851"/>
                      <a:pt x="0" y="3935"/>
                    </a:cubicBezTo>
                    <a:cubicBezTo>
                      <a:pt x="0" y="4019"/>
                      <a:pt x="0" y="4019"/>
                      <a:pt x="0" y="4019"/>
                    </a:cubicBezTo>
                    <a:cubicBezTo>
                      <a:pt x="0" y="4186"/>
                      <a:pt x="84" y="4354"/>
                      <a:pt x="167" y="4521"/>
                    </a:cubicBezTo>
                    <a:cubicBezTo>
                      <a:pt x="259" y="4552"/>
                      <a:pt x="363" y="4571"/>
                      <a:pt x="465" y="4571"/>
                    </a:cubicBezTo>
                    <a:cubicBezTo>
                      <a:pt x="641" y="4571"/>
                      <a:pt x="815" y="4513"/>
                      <a:pt x="921" y="4354"/>
                    </a:cubicBezTo>
                    <a:cubicBezTo>
                      <a:pt x="921" y="4354"/>
                      <a:pt x="921" y="4270"/>
                      <a:pt x="1005" y="4270"/>
                    </a:cubicBezTo>
                    <a:cubicBezTo>
                      <a:pt x="1005" y="4186"/>
                      <a:pt x="1005" y="4186"/>
                      <a:pt x="1088" y="4103"/>
                    </a:cubicBezTo>
                    <a:cubicBezTo>
                      <a:pt x="1088" y="4019"/>
                      <a:pt x="1172" y="4019"/>
                      <a:pt x="1172" y="4019"/>
                    </a:cubicBezTo>
                    <a:cubicBezTo>
                      <a:pt x="1256" y="3935"/>
                      <a:pt x="1423" y="3768"/>
                      <a:pt x="1507" y="3684"/>
                    </a:cubicBezTo>
                    <a:cubicBezTo>
                      <a:pt x="1674" y="3517"/>
                      <a:pt x="1842" y="3433"/>
                      <a:pt x="2009" y="3265"/>
                    </a:cubicBezTo>
                    <a:cubicBezTo>
                      <a:pt x="2428" y="3098"/>
                      <a:pt x="2930" y="2847"/>
                      <a:pt x="3433" y="2679"/>
                    </a:cubicBezTo>
                    <a:cubicBezTo>
                      <a:pt x="3684" y="2596"/>
                      <a:pt x="4019" y="2512"/>
                      <a:pt x="4270" y="2512"/>
                    </a:cubicBezTo>
                    <a:cubicBezTo>
                      <a:pt x="4605" y="2428"/>
                      <a:pt x="4856" y="2428"/>
                      <a:pt x="5191" y="2428"/>
                    </a:cubicBezTo>
                    <a:lnTo>
                      <a:pt x="6028" y="2428"/>
                    </a:lnTo>
                    <a:cubicBezTo>
                      <a:pt x="6363" y="2512"/>
                      <a:pt x="6614" y="2512"/>
                      <a:pt x="6865" y="2596"/>
                    </a:cubicBezTo>
                    <a:cubicBezTo>
                      <a:pt x="7367" y="2763"/>
                      <a:pt x="7786" y="2931"/>
                      <a:pt x="8121" y="3182"/>
                    </a:cubicBezTo>
                    <a:cubicBezTo>
                      <a:pt x="8456" y="3517"/>
                      <a:pt x="8707" y="3768"/>
                      <a:pt x="8958" y="4019"/>
                    </a:cubicBezTo>
                    <a:cubicBezTo>
                      <a:pt x="9125" y="4270"/>
                      <a:pt x="9209" y="4354"/>
                      <a:pt x="9209" y="4354"/>
                    </a:cubicBezTo>
                    <a:lnTo>
                      <a:pt x="9293" y="4354"/>
                    </a:lnTo>
                    <a:cubicBezTo>
                      <a:pt x="9377" y="4521"/>
                      <a:pt x="9460" y="4521"/>
                      <a:pt x="9628" y="4521"/>
                    </a:cubicBezTo>
                    <a:cubicBezTo>
                      <a:pt x="9963" y="4521"/>
                      <a:pt x="10130" y="4270"/>
                      <a:pt x="10130" y="4019"/>
                    </a:cubicBezTo>
                    <a:cubicBezTo>
                      <a:pt x="10130" y="4019"/>
                      <a:pt x="10130" y="3851"/>
                      <a:pt x="10046" y="3433"/>
                    </a:cubicBezTo>
                    <a:cubicBezTo>
                      <a:pt x="10046" y="3098"/>
                      <a:pt x="9879" y="2596"/>
                      <a:pt x="9460" y="2010"/>
                    </a:cubicBezTo>
                    <a:cubicBezTo>
                      <a:pt x="9125" y="1424"/>
                      <a:pt x="8456" y="838"/>
                      <a:pt x="7619" y="503"/>
                    </a:cubicBezTo>
                    <a:cubicBezTo>
                      <a:pt x="7284" y="335"/>
                      <a:pt x="6865" y="168"/>
                      <a:pt x="6363" y="84"/>
                    </a:cubicBezTo>
                    <a:cubicBezTo>
                      <a:pt x="6195" y="84"/>
                      <a:pt x="5860" y="0"/>
                      <a:pt x="5693" y="0"/>
                    </a:cubicBezTo>
                    <a:close/>
                  </a:path>
                </a:pathLst>
              </a:custGeom>
              <a:solidFill>
                <a:srgbClr val="52525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28" name="Google Shape;528;p29"/>
              <p:cNvSpPr/>
              <p:nvPr/>
            </p:nvSpPr>
            <p:spPr>
              <a:xfrm>
                <a:off x="3915675" y="1399725"/>
                <a:ext cx="255375" cy="114300"/>
              </a:xfrm>
              <a:custGeom>
                <a:avLst/>
                <a:gdLst/>
                <a:ahLst/>
                <a:cxnLst/>
                <a:rect l="l" t="t" r="r" b="b"/>
                <a:pathLst>
                  <a:path w="10215" h="4572" extrusionOk="0">
                    <a:moveTo>
                      <a:pt x="4438" y="0"/>
                    </a:moveTo>
                    <a:cubicBezTo>
                      <a:pt x="4271" y="0"/>
                      <a:pt x="4019" y="84"/>
                      <a:pt x="3768" y="84"/>
                    </a:cubicBezTo>
                    <a:cubicBezTo>
                      <a:pt x="3350" y="168"/>
                      <a:pt x="2931" y="335"/>
                      <a:pt x="2512" y="503"/>
                    </a:cubicBezTo>
                    <a:cubicBezTo>
                      <a:pt x="1675" y="838"/>
                      <a:pt x="1089" y="1424"/>
                      <a:pt x="671" y="2010"/>
                    </a:cubicBezTo>
                    <a:cubicBezTo>
                      <a:pt x="336" y="2596"/>
                      <a:pt x="168" y="3098"/>
                      <a:pt x="85" y="3433"/>
                    </a:cubicBezTo>
                    <a:cubicBezTo>
                      <a:pt x="1" y="3851"/>
                      <a:pt x="1" y="4019"/>
                      <a:pt x="1" y="4019"/>
                    </a:cubicBezTo>
                    <a:cubicBezTo>
                      <a:pt x="1" y="4270"/>
                      <a:pt x="252" y="4521"/>
                      <a:pt x="503" y="4521"/>
                    </a:cubicBezTo>
                    <a:cubicBezTo>
                      <a:pt x="671" y="4521"/>
                      <a:pt x="838" y="4521"/>
                      <a:pt x="922" y="4354"/>
                    </a:cubicBezTo>
                    <a:cubicBezTo>
                      <a:pt x="922" y="4354"/>
                      <a:pt x="1005" y="4270"/>
                      <a:pt x="1257" y="4019"/>
                    </a:cubicBezTo>
                    <a:cubicBezTo>
                      <a:pt x="1424" y="3768"/>
                      <a:pt x="1675" y="3517"/>
                      <a:pt x="2010" y="3182"/>
                    </a:cubicBezTo>
                    <a:cubicBezTo>
                      <a:pt x="2429" y="2931"/>
                      <a:pt x="2847" y="2763"/>
                      <a:pt x="3350" y="2596"/>
                    </a:cubicBezTo>
                    <a:cubicBezTo>
                      <a:pt x="3517" y="2512"/>
                      <a:pt x="3852" y="2512"/>
                      <a:pt x="4103" y="2428"/>
                    </a:cubicBezTo>
                    <a:lnTo>
                      <a:pt x="5024" y="2428"/>
                    </a:lnTo>
                    <a:cubicBezTo>
                      <a:pt x="5275" y="2428"/>
                      <a:pt x="5610" y="2428"/>
                      <a:pt x="5861" y="2512"/>
                    </a:cubicBezTo>
                    <a:cubicBezTo>
                      <a:pt x="6196" y="2512"/>
                      <a:pt x="6447" y="2596"/>
                      <a:pt x="6698" y="2679"/>
                    </a:cubicBezTo>
                    <a:cubicBezTo>
                      <a:pt x="7284" y="2847"/>
                      <a:pt x="7703" y="3098"/>
                      <a:pt x="8122" y="3265"/>
                    </a:cubicBezTo>
                    <a:cubicBezTo>
                      <a:pt x="8289" y="3433"/>
                      <a:pt x="8456" y="3517"/>
                      <a:pt x="8624" y="3684"/>
                    </a:cubicBezTo>
                    <a:cubicBezTo>
                      <a:pt x="8791" y="3768"/>
                      <a:pt x="8875" y="3935"/>
                      <a:pt x="8959" y="4019"/>
                    </a:cubicBezTo>
                    <a:cubicBezTo>
                      <a:pt x="8959" y="4019"/>
                      <a:pt x="9043" y="4019"/>
                      <a:pt x="9043" y="4103"/>
                    </a:cubicBezTo>
                    <a:cubicBezTo>
                      <a:pt x="9126" y="4186"/>
                      <a:pt x="9126" y="4186"/>
                      <a:pt x="9210" y="4270"/>
                    </a:cubicBezTo>
                    <a:cubicBezTo>
                      <a:pt x="9210" y="4270"/>
                      <a:pt x="9210" y="4354"/>
                      <a:pt x="9210" y="4354"/>
                    </a:cubicBezTo>
                    <a:cubicBezTo>
                      <a:pt x="9316" y="4513"/>
                      <a:pt x="9490" y="4571"/>
                      <a:pt x="9666" y="4571"/>
                    </a:cubicBezTo>
                    <a:cubicBezTo>
                      <a:pt x="9768" y="4571"/>
                      <a:pt x="9871" y="4552"/>
                      <a:pt x="9963" y="4521"/>
                    </a:cubicBezTo>
                    <a:cubicBezTo>
                      <a:pt x="10131" y="4354"/>
                      <a:pt x="10215" y="4186"/>
                      <a:pt x="10215" y="4019"/>
                    </a:cubicBezTo>
                    <a:cubicBezTo>
                      <a:pt x="10215" y="4019"/>
                      <a:pt x="10131" y="4019"/>
                      <a:pt x="10131" y="3935"/>
                    </a:cubicBezTo>
                    <a:cubicBezTo>
                      <a:pt x="10131" y="3851"/>
                      <a:pt x="10131" y="3684"/>
                      <a:pt x="10131" y="3433"/>
                    </a:cubicBezTo>
                    <a:cubicBezTo>
                      <a:pt x="10047" y="3265"/>
                      <a:pt x="9963" y="3014"/>
                      <a:pt x="9796" y="2763"/>
                    </a:cubicBezTo>
                    <a:cubicBezTo>
                      <a:pt x="9712" y="2512"/>
                      <a:pt x="9545" y="2261"/>
                      <a:pt x="9377" y="2010"/>
                    </a:cubicBezTo>
                    <a:cubicBezTo>
                      <a:pt x="9126" y="1758"/>
                      <a:pt x="8875" y="1507"/>
                      <a:pt x="8540" y="1256"/>
                    </a:cubicBezTo>
                    <a:cubicBezTo>
                      <a:pt x="8289" y="1005"/>
                      <a:pt x="7954" y="838"/>
                      <a:pt x="7536" y="670"/>
                    </a:cubicBezTo>
                    <a:cubicBezTo>
                      <a:pt x="6782" y="252"/>
                      <a:pt x="5945" y="84"/>
                      <a:pt x="5108" y="0"/>
                    </a:cubicBezTo>
                    <a:close/>
                  </a:path>
                </a:pathLst>
              </a:custGeom>
              <a:solidFill>
                <a:srgbClr val="52525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29" name="Google Shape;529;p29"/>
              <p:cNvSpPr/>
              <p:nvPr/>
            </p:nvSpPr>
            <p:spPr>
              <a:xfrm>
                <a:off x="3505450" y="2036000"/>
                <a:ext cx="389325" cy="217775"/>
              </a:xfrm>
              <a:custGeom>
                <a:avLst/>
                <a:gdLst/>
                <a:ahLst/>
                <a:cxnLst/>
                <a:rect l="l" t="t" r="r" b="b"/>
                <a:pathLst>
                  <a:path w="15573" h="8711" extrusionOk="0">
                    <a:moveTo>
                      <a:pt x="14735" y="0"/>
                    </a:moveTo>
                    <a:cubicBezTo>
                      <a:pt x="14735" y="0"/>
                      <a:pt x="14652" y="84"/>
                      <a:pt x="14401" y="84"/>
                    </a:cubicBezTo>
                    <a:cubicBezTo>
                      <a:pt x="14317" y="168"/>
                      <a:pt x="14066" y="251"/>
                      <a:pt x="13898" y="335"/>
                    </a:cubicBezTo>
                    <a:cubicBezTo>
                      <a:pt x="13647" y="419"/>
                      <a:pt x="13480" y="586"/>
                      <a:pt x="13312" y="754"/>
                    </a:cubicBezTo>
                    <a:cubicBezTo>
                      <a:pt x="12894" y="1088"/>
                      <a:pt x="12475" y="1507"/>
                      <a:pt x="12140" y="2093"/>
                    </a:cubicBezTo>
                    <a:cubicBezTo>
                      <a:pt x="11973" y="2428"/>
                      <a:pt x="11889" y="2679"/>
                      <a:pt x="11805" y="3014"/>
                    </a:cubicBezTo>
                    <a:cubicBezTo>
                      <a:pt x="11470" y="3014"/>
                      <a:pt x="11052" y="3014"/>
                      <a:pt x="10549" y="3098"/>
                    </a:cubicBezTo>
                    <a:lnTo>
                      <a:pt x="9461" y="3098"/>
                    </a:lnTo>
                    <a:cubicBezTo>
                      <a:pt x="9126" y="3098"/>
                      <a:pt x="8708" y="3181"/>
                      <a:pt x="8289" y="3265"/>
                    </a:cubicBezTo>
                    <a:cubicBezTo>
                      <a:pt x="7954" y="3349"/>
                      <a:pt x="7536" y="3433"/>
                      <a:pt x="7117" y="3433"/>
                    </a:cubicBezTo>
                    <a:cubicBezTo>
                      <a:pt x="6698" y="3516"/>
                      <a:pt x="6280" y="3684"/>
                      <a:pt x="5861" y="3851"/>
                    </a:cubicBezTo>
                    <a:cubicBezTo>
                      <a:pt x="5443" y="3935"/>
                      <a:pt x="5024" y="4102"/>
                      <a:pt x="4605" y="4270"/>
                    </a:cubicBezTo>
                    <a:cubicBezTo>
                      <a:pt x="4271" y="4437"/>
                      <a:pt x="3852" y="4605"/>
                      <a:pt x="3517" y="4856"/>
                    </a:cubicBezTo>
                    <a:cubicBezTo>
                      <a:pt x="3182" y="5023"/>
                      <a:pt x="2764" y="5191"/>
                      <a:pt x="2512" y="5442"/>
                    </a:cubicBezTo>
                    <a:cubicBezTo>
                      <a:pt x="2178" y="5693"/>
                      <a:pt x="1926" y="5860"/>
                      <a:pt x="1675" y="6028"/>
                    </a:cubicBezTo>
                    <a:cubicBezTo>
                      <a:pt x="1173" y="6530"/>
                      <a:pt x="754" y="6865"/>
                      <a:pt x="503" y="7284"/>
                    </a:cubicBezTo>
                    <a:cubicBezTo>
                      <a:pt x="252" y="7535"/>
                      <a:pt x="168" y="7702"/>
                      <a:pt x="168" y="7702"/>
                    </a:cubicBezTo>
                    <a:lnTo>
                      <a:pt x="168" y="7786"/>
                    </a:lnTo>
                    <a:cubicBezTo>
                      <a:pt x="1" y="8121"/>
                      <a:pt x="85" y="8456"/>
                      <a:pt x="336" y="8623"/>
                    </a:cubicBezTo>
                    <a:cubicBezTo>
                      <a:pt x="454" y="8683"/>
                      <a:pt x="573" y="8710"/>
                      <a:pt x="688" y="8710"/>
                    </a:cubicBezTo>
                    <a:cubicBezTo>
                      <a:pt x="897" y="8710"/>
                      <a:pt x="1094" y="8618"/>
                      <a:pt x="1257" y="8456"/>
                    </a:cubicBezTo>
                    <a:cubicBezTo>
                      <a:pt x="1257" y="8456"/>
                      <a:pt x="1340" y="8288"/>
                      <a:pt x="1592" y="8037"/>
                    </a:cubicBezTo>
                    <a:cubicBezTo>
                      <a:pt x="1759" y="7870"/>
                      <a:pt x="2094" y="7535"/>
                      <a:pt x="2512" y="7200"/>
                    </a:cubicBezTo>
                    <a:cubicBezTo>
                      <a:pt x="2764" y="7033"/>
                      <a:pt x="3015" y="6865"/>
                      <a:pt x="3350" y="6698"/>
                    </a:cubicBezTo>
                    <a:cubicBezTo>
                      <a:pt x="3601" y="6530"/>
                      <a:pt x="3936" y="6446"/>
                      <a:pt x="4271" y="6279"/>
                    </a:cubicBezTo>
                    <a:cubicBezTo>
                      <a:pt x="4605" y="6195"/>
                      <a:pt x="4940" y="6028"/>
                      <a:pt x="5275" y="5860"/>
                    </a:cubicBezTo>
                    <a:cubicBezTo>
                      <a:pt x="5610" y="5777"/>
                      <a:pt x="5945" y="5693"/>
                      <a:pt x="6364" y="5609"/>
                    </a:cubicBezTo>
                    <a:cubicBezTo>
                      <a:pt x="6698" y="5526"/>
                      <a:pt x="7033" y="5442"/>
                      <a:pt x="7452" y="5442"/>
                    </a:cubicBezTo>
                    <a:cubicBezTo>
                      <a:pt x="7870" y="5358"/>
                      <a:pt x="8205" y="5358"/>
                      <a:pt x="8540" y="5358"/>
                    </a:cubicBezTo>
                    <a:cubicBezTo>
                      <a:pt x="8875" y="5274"/>
                      <a:pt x="9294" y="5274"/>
                      <a:pt x="9545" y="5274"/>
                    </a:cubicBezTo>
                    <a:cubicBezTo>
                      <a:pt x="9880" y="5274"/>
                      <a:pt x="10215" y="5358"/>
                      <a:pt x="10549" y="5358"/>
                    </a:cubicBezTo>
                    <a:cubicBezTo>
                      <a:pt x="10968" y="5358"/>
                      <a:pt x="11387" y="5442"/>
                      <a:pt x="11722" y="5442"/>
                    </a:cubicBezTo>
                    <a:cubicBezTo>
                      <a:pt x="11805" y="5693"/>
                      <a:pt x="11805" y="5860"/>
                      <a:pt x="11889" y="6028"/>
                    </a:cubicBezTo>
                    <a:cubicBezTo>
                      <a:pt x="12140" y="6698"/>
                      <a:pt x="12475" y="7200"/>
                      <a:pt x="12810" y="7535"/>
                    </a:cubicBezTo>
                    <a:cubicBezTo>
                      <a:pt x="13145" y="7953"/>
                      <a:pt x="13396" y="8205"/>
                      <a:pt x="13647" y="8288"/>
                    </a:cubicBezTo>
                    <a:cubicBezTo>
                      <a:pt x="13898" y="8456"/>
                      <a:pt x="14066" y="8539"/>
                      <a:pt x="14066" y="8539"/>
                    </a:cubicBezTo>
                    <a:cubicBezTo>
                      <a:pt x="14149" y="8581"/>
                      <a:pt x="14233" y="8602"/>
                      <a:pt x="14317" y="8602"/>
                    </a:cubicBezTo>
                    <a:cubicBezTo>
                      <a:pt x="14401" y="8602"/>
                      <a:pt x="14484" y="8581"/>
                      <a:pt x="14568" y="8539"/>
                    </a:cubicBezTo>
                    <a:cubicBezTo>
                      <a:pt x="14903" y="8456"/>
                      <a:pt x="15070" y="8037"/>
                      <a:pt x="14987" y="7702"/>
                    </a:cubicBezTo>
                    <a:lnTo>
                      <a:pt x="14903" y="7619"/>
                    </a:lnTo>
                    <a:cubicBezTo>
                      <a:pt x="14903" y="7619"/>
                      <a:pt x="14903" y="7535"/>
                      <a:pt x="14735" y="7284"/>
                    </a:cubicBezTo>
                    <a:cubicBezTo>
                      <a:pt x="14652" y="7116"/>
                      <a:pt x="14568" y="6865"/>
                      <a:pt x="14401" y="6530"/>
                    </a:cubicBezTo>
                    <a:cubicBezTo>
                      <a:pt x="14149" y="5860"/>
                      <a:pt x="13898" y="5023"/>
                      <a:pt x="13982" y="4186"/>
                    </a:cubicBezTo>
                    <a:cubicBezTo>
                      <a:pt x="13982" y="3767"/>
                      <a:pt x="14066" y="3349"/>
                      <a:pt x="14149" y="3014"/>
                    </a:cubicBezTo>
                    <a:cubicBezTo>
                      <a:pt x="14233" y="2763"/>
                      <a:pt x="14317" y="2595"/>
                      <a:pt x="14317" y="2428"/>
                    </a:cubicBezTo>
                    <a:cubicBezTo>
                      <a:pt x="14401" y="2344"/>
                      <a:pt x="14484" y="2177"/>
                      <a:pt x="14568" y="2009"/>
                    </a:cubicBezTo>
                    <a:cubicBezTo>
                      <a:pt x="14652" y="1926"/>
                      <a:pt x="14735" y="1758"/>
                      <a:pt x="14819" y="1674"/>
                    </a:cubicBezTo>
                    <a:cubicBezTo>
                      <a:pt x="14903" y="1591"/>
                      <a:pt x="14903" y="1507"/>
                      <a:pt x="15070" y="1423"/>
                    </a:cubicBezTo>
                    <a:cubicBezTo>
                      <a:pt x="15238" y="1256"/>
                      <a:pt x="15321" y="1172"/>
                      <a:pt x="15321" y="1172"/>
                    </a:cubicBezTo>
                    <a:cubicBezTo>
                      <a:pt x="15489" y="1005"/>
                      <a:pt x="15573" y="754"/>
                      <a:pt x="15573" y="586"/>
                    </a:cubicBezTo>
                    <a:cubicBezTo>
                      <a:pt x="15489" y="168"/>
                      <a:pt x="15154" y="0"/>
                      <a:pt x="14735" y="0"/>
                    </a:cubicBezTo>
                    <a:close/>
                  </a:path>
                </a:pathLst>
              </a:custGeom>
              <a:solidFill>
                <a:srgbClr val="52525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30" name="Google Shape;530;p29"/>
              <p:cNvSpPr/>
              <p:nvPr/>
            </p:nvSpPr>
            <p:spPr>
              <a:xfrm>
                <a:off x="2492450" y="2785300"/>
                <a:ext cx="891650" cy="703825"/>
              </a:xfrm>
              <a:custGeom>
                <a:avLst/>
                <a:gdLst/>
                <a:ahLst/>
                <a:cxnLst/>
                <a:rect l="l" t="t" r="r" b="b"/>
                <a:pathLst>
                  <a:path w="35666" h="28153" extrusionOk="0">
                    <a:moveTo>
                      <a:pt x="10200" y="0"/>
                    </a:moveTo>
                    <a:cubicBezTo>
                      <a:pt x="6903" y="0"/>
                      <a:pt x="4159" y="1303"/>
                      <a:pt x="2763" y="3934"/>
                    </a:cubicBezTo>
                    <a:cubicBezTo>
                      <a:pt x="1" y="9293"/>
                      <a:pt x="6363" y="16158"/>
                      <a:pt x="10884" y="20092"/>
                    </a:cubicBezTo>
                    <a:cubicBezTo>
                      <a:pt x="16802" y="25206"/>
                      <a:pt x="27819" y="28153"/>
                      <a:pt x="32032" y="28153"/>
                    </a:cubicBezTo>
                    <a:cubicBezTo>
                      <a:pt x="32647" y="28153"/>
                      <a:pt x="33117" y="28090"/>
                      <a:pt x="33405" y="27962"/>
                    </a:cubicBezTo>
                    <a:cubicBezTo>
                      <a:pt x="35665" y="26957"/>
                      <a:pt x="29470" y="10548"/>
                      <a:pt x="22019" y="4688"/>
                    </a:cubicBezTo>
                    <a:cubicBezTo>
                      <a:pt x="18117" y="1575"/>
                      <a:pt x="13824" y="0"/>
                      <a:pt x="10200" y="0"/>
                    </a:cubicBezTo>
                    <a:close/>
                  </a:path>
                </a:pathLst>
              </a:custGeom>
              <a:solidFill>
                <a:srgbClr val="7D7D7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31" name="Google Shape;531;p29"/>
              <p:cNvSpPr/>
              <p:nvPr/>
            </p:nvSpPr>
            <p:spPr>
              <a:xfrm>
                <a:off x="4185675" y="2785300"/>
                <a:ext cx="893725" cy="703825"/>
              </a:xfrm>
              <a:custGeom>
                <a:avLst/>
                <a:gdLst/>
                <a:ahLst/>
                <a:cxnLst/>
                <a:rect l="l" t="t" r="r" b="b"/>
                <a:pathLst>
                  <a:path w="35749" h="28153" extrusionOk="0">
                    <a:moveTo>
                      <a:pt x="25550" y="0"/>
                    </a:moveTo>
                    <a:cubicBezTo>
                      <a:pt x="21925" y="0"/>
                      <a:pt x="17633" y="1575"/>
                      <a:pt x="13731" y="4688"/>
                    </a:cubicBezTo>
                    <a:cubicBezTo>
                      <a:pt x="6280" y="10548"/>
                      <a:pt x="1" y="26957"/>
                      <a:pt x="2345" y="27962"/>
                    </a:cubicBezTo>
                    <a:cubicBezTo>
                      <a:pt x="2633" y="28090"/>
                      <a:pt x="3103" y="28153"/>
                      <a:pt x="3717" y="28153"/>
                    </a:cubicBezTo>
                    <a:cubicBezTo>
                      <a:pt x="7930" y="28153"/>
                      <a:pt x="18948" y="25206"/>
                      <a:pt x="24865" y="20092"/>
                    </a:cubicBezTo>
                    <a:cubicBezTo>
                      <a:pt x="29386" y="16158"/>
                      <a:pt x="35749" y="9293"/>
                      <a:pt x="32986" y="3934"/>
                    </a:cubicBezTo>
                    <a:cubicBezTo>
                      <a:pt x="31590" y="1303"/>
                      <a:pt x="28846" y="0"/>
                      <a:pt x="25550" y="0"/>
                    </a:cubicBezTo>
                    <a:close/>
                  </a:path>
                </a:pathLst>
              </a:custGeom>
              <a:solidFill>
                <a:srgbClr val="7D7D7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532" name="Google Shape;532;p29"/>
            <p:cNvGrpSpPr/>
            <p:nvPr/>
          </p:nvGrpSpPr>
          <p:grpSpPr>
            <a:xfrm>
              <a:off x="8057441" y="3639665"/>
              <a:ext cx="378369" cy="536459"/>
              <a:chOff x="80379" y="4370393"/>
              <a:chExt cx="545279" cy="773107"/>
            </a:xfrm>
          </p:grpSpPr>
          <p:sp>
            <p:nvSpPr>
              <p:cNvPr id="533" name="Google Shape;533;p29"/>
              <p:cNvSpPr/>
              <p:nvPr/>
            </p:nvSpPr>
            <p:spPr>
              <a:xfrm flipH="1">
                <a:off x="367865" y="4592741"/>
                <a:ext cx="257793" cy="151958"/>
              </a:xfrm>
              <a:custGeom>
                <a:avLst/>
                <a:gdLst/>
                <a:ahLst/>
                <a:cxnLst/>
                <a:rect l="l" t="t" r="r" b="b"/>
                <a:pathLst>
                  <a:path w="7512" h="4428" extrusionOk="0">
                    <a:moveTo>
                      <a:pt x="2539" y="0"/>
                    </a:moveTo>
                    <a:cubicBezTo>
                      <a:pt x="1131" y="0"/>
                      <a:pt x="0" y="955"/>
                      <a:pt x="573" y="2673"/>
                    </a:cubicBezTo>
                    <a:cubicBezTo>
                      <a:pt x="981" y="3929"/>
                      <a:pt x="2197" y="4428"/>
                      <a:pt x="3532" y="4428"/>
                    </a:cubicBezTo>
                    <a:cubicBezTo>
                      <a:pt x="5035" y="4428"/>
                      <a:pt x="6689" y="3796"/>
                      <a:pt x="7511" y="2901"/>
                    </a:cubicBezTo>
                    <a:lnTo>
                      <a:pt x="7466" y="2810"/>
                    </a:lnTo>
                    <a:cubicBezTo>
                      <a:pt x="6507" y="1600"/>
                      <a:pt x="5001" y="596"/>
                      <a:pt x="3563" y="162"/>
                    </a:cubicBezTo>
                    <a:cubicBezTo>
                      <a:pt x="3218" y="53"/>
                      <a:pt x="2871" y="0"/>
                      <a:pt x="2539" y="0"/>
                    </a:cubicBezTo>
                    <a:close/>
                  </a:path>
                </a:pathLst>
              </a:custGeom>
              <a:solidFill>
                <a:srgbClr val="459B97"/>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34" name="Google Shape;534;p29"/>
              <p:cNvSpPr/>
              <p:nvPr/>
            </p:nvSpPr>
            <p:spPr>
              <a:xfrm flipH="1">
                <a:off x="352628" y="4370393"/>
                <a:ext cx="247120" cy="236551"/>
              </a:xfrm>
              <a:custGeom>
                <a:avLst/>
                <a:gdLst/>
                <a:ahLst/>
                <a:cxnLst/>
                <a:rect l="l" t="t" r="r" b="b"/>
                <a:pathLst>
                  <a:path w="7201" h="6893" extrusionOk="0">
                    <a:moveTo>
                      <a:pt x="4723" y="0"/>
                    </a:moveTo>
                    <a:cubicBezTo>
                      <a:pt x="4407" y="0"/>
                      <a:pt x="4045" y="92"/>
                      <a:pt x="3629" y="296"/>
                    </a:cubicBezTo>
                    <a:cubicBezTo>
                      <a:pt x="0" y="2099"/>
                      <a:pt x="4451" y="5865"/>
                      <a:pt x="6232" y="6892"/>
                    </a:cubicBezTo>
                    <a:lnTo>
                      <a:pt x="6346" y="6892"/>
                    </a:lnTo>
                    <a:cubicBezTo>
                      <a:pt x="6791" y="5637"/>
                      <a:pt x="7201" y="0"/>
                      <a:pt x="4723" y="0"/>
                    </a:cubicBezTo>
                    <a:close/>
                  </a:path>
                </a:pathLst>
              </a:custGeom>
              <a:solidFill>
                <a:srgbClr val="459B97"/>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35" name="Google Shape;535;p29"/>
              <p:cNvSpPr/>
              <p:nvPr/>
            </p:nvSpPr>
            <p:spPr>
              <a:xfrm flipH="1">
                <a:off x="80379" y="4483438"/>
                <a:ext cx="163763" cy="309921"/>
              </a:xfrm>
              <a:custGeom>
                <a:avLst/>
                <a:gdLst/>
                <a:ahLst/>
                <a:cxnLst/>
                <a:rect l="l" t="t" r="r" b="b"/>
                <a:pathLst>
                  <a:path w="4772" h="9031" extrusionOk="0">
                    <a:moveTo>
                      <a:pt x="2488" y="1"/>
                    </a:moveTo>
                    <a:cubicBezTo>
                      <a:pt x="2069" y="1"/>
                      <a:pt x="1625" y="199"/>
                      <a:pt x="1188" y="677"/>
                    </a:cubicBezTo>
                    <a:cubicBezTo>
                      <a:pt x="1" y="1955"/>
                      <a:pt x="663" y="4466"/>
                      <a:pt x="914" y="5972"/>
                    </a:cubicBezTo>
                    <a:cubicBezTo>
                      <a:pt x="1074" y="6908"/>
                      <a:pt x="1485" y="8026"/>
                      <a:pt x="914" y="8825"/>
                    </a:cubicBezTo>
                    <a:lnTo>
                      <a:pt x="1005" y="9031"/>
                    </a:lnTo>
                    <a:cubicBezTo>
                      <a:pt x="1736" y="8711"/>
                      <a:pt x="2352" y="8392"/>
                      <a:pt x="2877" y="7775"/>
                    </a:cubicBezTo>
                    <a:cubicBezTo>
                      <a:pt x="3972" y="6543"/>
                      <a:pt x="4771" y="4694"/>
                      <a:pt x="4726" y="3050"/>
                    </a:cubicBezTo>
                    <a:cubicBezTo>
                      <a:pt x="4726" y="1690"/>
                      <a:pt x="3713" y="1"/>
                      <a:pt x="2488" y="1"/>
                    </a:cubicBezTo>
                    <a:close/>
                  </a:path>
                </a:pathLst>
              </a:custGeom>
              <a:solidFill>
                <a:srgbClr val="459B97"/>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36" name="Google Shape;536;p29"/>
              <p:cNvSpPr/>
              <p:nvPr/>
            </p:nvSpPr>
            <p:spPr>
              <a:xfrm flipH="1">
                <a:off x="182204" y="4465283"/>
                <a:ext cx="268740" cy="678217"/>
              </a:xfrm>
              <a:custGeom>
                <a:avLst/>
                <a:gdLst/>
                <a:ahLst/>
                <a:cxnLst/>
                <a:rect l="l" t="t" r="r" b="b"/>
                <a:pathLst>
                  <a:path w="7831" h="19763" extrusionOk="0">
                    <a:moveTo>
                      <a:pt x="431" y="0"/>
                    </a:moveTo>
                    <a:cubicBezTo>
                      <a:pt x="224" y="0"/>
                      <a:pt x="0" y="176"/>
                      <a:pt x="69" y="452"/>
                    </a:cubicBezTo>
                    <a:cubicBezTo>
                      <a:pt x="1005" y="4264"/>
                      <a:pt x="3562" y="7231"/>
                      <a:pt x="5388" y="10632"/>
                    </a:cubicBezTo>
                    <a:cubicBezTo>
                      <a:pt x="6940" y="13463"/>
                      <a:pt x="7259" y="16772"/>
                      <a:pt x="6346" y="19763"/>
                    </a:cubicBezTo>
                    <a:lnTo>
                      <a:pt x="7077" y="19763"/>
                    </a:lnTo>
                    <a:cubicBezTo>
                      <a:pt x="7830" y="17229"/>
                      <a:pt x="7739" y="14444"/>
                      <a:pt x="6780" y="11933"/>
                    </a:cubicBezTo>
                    <a:cubicBezTo>
                      <a:pt x="5182" y="7779"/>
                      <a:pt x="1827" y="4652"/>
                      <a:pt x="731" y="247"/>
                    </a:cubicBezTo>
                    <a:cubicBezTo>
                      <a:pt x="695" y="76"/>
                      <a:pt x="567" y="0"/>
                      <a:pt x="431" y="0"/>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37" name="Google Shape;537;p29"/>
              <p:cNvSpPr/>
              <p:nvPr/>
            </p:nvSpPr>
            <p:spPr>
              <a:xfrm flipH="1">
                <a:off x="134430" y="4587422"/>
                <a:ext cx="136172" cy="239914"/>
              </a:xfrm>
              <a:custGeom>
                <a:avLst/>
                <a:gdLst/>
                <a:ahLst/>
                <a:cxnLst/>
                <a:rect l="l" t="t" r="r" b="b"/>
                <a:pathLst>
                  <a:path w="3968" h="6991" extrusionOk="0">
                    <a:moveTo>
                      <a:pt x="3236" y="1"/>
                    </a:moveTo>
                    <a:cubicBezTo>
                      <a:pt x="3034" y="1"/>
                      <a:pt x="2817" y="171"/>
                      <a:pt x="2872" y="431"/>
                    </a:cubicBezTo>
                    <a:cubicBezTo>
                      <a:pt x="3214" y="2166"/>
                      <a:pt x="2438" y="5795"/>
                      <a:pt x="407" y="6297"/>
                    </a:cubicBezTo>
                    <a:cubicBezTo>
                      <a:pt x="1" y="6404"/>
                      <a:pt x="135" y="6991"/>
                      <a:pt x="509" y="6991"/>
                    </a:cubicBezTo>
                    <a:cubicBezTo>
                      <a:pt x="535" y="6991"/>
                      <a:pt x="561" y="6988"/>
                      <a:pt x="589" y="6982"/>
                    </a:cubicBezTo>
                    <a:cubicBezTo>
                      <a:pt x="3032" y="6366"/>
                      <a:pt x="3967" y="2371"/>
                      <a:pt x="3534" y="249"/>
                    </a:cubicBezTo>
                    <a:cubicBezTo>
                      <a:pt x="3497" y="76"/>
                      <a:pt x="3370" y="1"/>
                      <a:pt x="3236" y="1"/>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38" name="Google Shape;538;p29"/>
              <p:cNvSpPr/>
              <p:nvPr/>
            </p:nvSpPr>
            <p:spPr>
              <a:xfrm flipH="1">
                <a:off x="329221" y="4669374"/>
                <a:ext cx="190325" cy="42622"/>
              </a:xfrm>
              <a:custGeom>
                <a:avLst/>
                <a:gdLst/>
                <a:ahLst/>
                <a:cxnLst/>
                <a:rect l="l" t="t" r="r" b="b"/>
                <a:pathLst>
                  <a:path w="5546" h="1242" extrusionOk="0">
                    <a:moveTo>
                      <a:pt x="5031" y="1"/>
                    </a:moveTo>
                    <a:cubicBezTo>
                      <a:pt x="4974" y="1"/>
                      <a:pt x="4914" y="16"/>
                      <a:pt x="4853" y="52"/>
                    </a:cubicBezTo>
                    <a:cubicBezTo>
                      <a:pt x="4229" y="407"/>
                      <a:pt x="3554" y="544"/>
                      <a:pt x="2868" y="544"/>
                    </a:cubicBezTo>
                    <a:cubicBezTo>
                      <a:pt x="2101" y="544"/>
                      <a:pt x="1320" y="372"/>
                      <a:pt x="585" y="143"/>
                    </a:cubicBezTo>
                    <a:cubicBezTo>
                      <a:pt x="551" y="134"/>
                      <a:pt x="518" y="130"/>
                      <a:pt x="487" y="130"/>
                    </a:cubicBezTo>
                    <a:cubicBezTo>
                      <a:pt x="126" y="130"/>
                      <a:pt x="1" y="702"/>
                      <a:pt x="379" y="828"/>
                    </a:cubicBezTo>
                    <a:cubicBezTo>
                      <a:pt x="1185" y="1070"/>
                      <a:pt x="2031" y="1242"/>
                      <a:pt x="2863" y="1242"/>
                    </a:cubicBezTo>
                    <a:cubicBezTo>
                      <a:pt x="3680" y="1242"/>
                      <a:pt x="4483" y="1075"/>
                      <a:pt x="5218" y="645"/>
                    </a:cubicBezTo>
                    <a:cubicBezTo>
                      <a:pt x="5546" y="453"/>
                      <a:pt x="5337" y="1"/>
                      <a:pt x="5031" y="1"/>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539" name="Google Shape;539;p29"/>
          <p:cNvGrpSpPr/>
          <p:nvPr/>
        </p:nvGrpSpPr>
        <p:grpSpPr>
          <a:xfrm>
            <a:off x="-7446" y="1038263"/>
            <a:ext cx="1791088" cy="3437871"/>
            <a:chOff x="-7446" y="1038262"/>
            <a:chExt cx="1791088" cy="3437871"/>
          </a:xfrm>
        </p:grpSpPr>
        <p:grpSp>
          <p:nvGrpSpPr>
            <p:cNvPr id="540" name="Google Shape;540;p29"/>
            <p:cNvGrpSpPr/>
            <p:nvPr/>
          </p:nvGrpSpPr>
          <p:grpSpPr>
            <a:xfrm>
              <a:off x="-7446" y="1038262"/>
              <a:ext cx="1791088" cy="3437871"/>
              <a:chOff x="-7446" y="1038262"/>
              <a:chExt cx="1791088" cy="3437871"/>
            </a:xfrm>
          </p:grpSpPr>
          <p:grpSp>
            <p:nvGrpSpPr>
              <p:cNvPr id="541" name="Google Shape;541;p29"/>
              <p:cNvGrpSpPr/>
              <p:nvPr/>
            </p:nvGrpSpPr>
            <p:grpSpPr>
              <a:xfrm>
                <a:off x="430651" y="2477283"/>
                <a:ext cx="151241" cy="137891"/>
                <a:chOff x="1474943" y="3859420"/>
                <a:chExt cx="118956" cy="108456"/>
              </a:xfrm>
            </p:grpSpPr>
            <p:sp>
              <p:nvSpPr>
                <p:cNvPr id="542" name="Google Shape;542;p29"/>
                <p:cNvSpPr/>
                <p:nvPr/>
              </p:nvSpPr>
              <p:spPr>
                <a:xfrm>
                  <a:off x="1474943" y="3931517"/>
                  <a:ext cx="46859" cy="36359"/>
                </a:xfrm>
                <a:custGeom>
                  <a:avLst/>
                  <a:gdLst/>
                  <a:ahLst/>
                  <a:cxnLst/>
                  <a:rect l="l" t="t" r="r" b="b"/>
                  <a:pathLst>
                    <a:path w="1736" h="1347" extrusionOk="0">
                      <a:moveTo>
                        <a:pt x="868" y="0"/>
                      </a:moveTo>
                      <a:cubicBezTo>
                        <a:pt x="1" y="0"/>
                        <a:pt x="1" y="1347"/>
                        <a:pt x="868" y="1347"/>
                      </a:cubicBezTo>
                      <a:cubicBezTo>
                        <a:pt x="1736" y="1347"/>
                        <a:pt x="1736" y="0"/>
                        <a:pt x="8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43" name="Google Shape;543;p29"/>
                <p:cNvSpPr/>
                <p:nvPr/>
              </p:nvSpPr>
              <p:spPr>
                <a:xfrm>
                  <a:off x="1511302" y="3859420"/>
                  <a:ext cx="46238" cy="35765"/>
                </a:xfrm>
                <a:custGeom>
                  <a:avLst/>
                  <a:gdLst/>
                  <a:ahLst/>
                  <a:cxnLst/>
                  <a:rect l="l" t="t" r="r" b="b"/>
                  <a:pathLst>
                    <a:path w="1713" h="1325" extrusionOk="0">
                      <a:moveTo>
                        <a:pt x="868" y="1"/>
                      </a:moveTo>
                      <a:cubicBezTo>
                        <a:pt x="0" y="1"/>
                        <a:pt x="0" y="1324"/>
                        <a:pt x="868" y="1324"/>
                      </a:cubicBezTo>
                      <a:cubicBezTo>
                        <a:pt x="1712" y="1324"/>
                        <a:pt x="1712" y="1"/>
                        <a:pt x="8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44" name="Google Shape;544;p29"/>
                <p:cNvSpPr/>
                <p:nvPr/>
              </p:nvSpPr>
              <p:spPr>
                <a:xfrm>
                  <a:off x="1547040" y="3931517"/>
                  <a:ext cx="46859" cy="36359"/>
                </a:xfrm>
                <a:custGeom>
                  <a:avLst/>
                  <a:gdLst/>
                  <a:ahLst/>
                  <a:cxnLst/>
                  <a:rect l="l" t="t" r="r" b="b"/>
                  <a:pathLst>
                    <a:path w="1736" h="1347" extrusionOk="0">
                      <a:moveTo>
                        <a:pt x="868" y="0"/>
                      </a:moveTo>
                      <a:cubicBezTo>
                        <a:pt x="0" y="0"/>
                        <a:pt x="0" y="1347"/>
                        <a:pt x="868" y="1347"/>
                      </a:cubicBezTo>
                      <a:cubicBezTo>
                        <a:pt x="1735" y="1347"/>
                        <a:pt x="1735" y="0"/>
                        <a:pt x="8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545" name="Google Shape;545;p29"/>
              <p:cNvSpPr/>
              <p:nvPr/>
            </p:nvSpPr>
            <p:spPr>
              <a:xfrm>
                <a:off x="317289" y="1839356"/>
                <a:ext cx="72718" cy="56711"/>
              </a:xfrm>
              <a:custGeom>
                <a:avLst/>
                <a:gdLst/>
                <a:ahLst/>
                <a:cxnLst/>
                <a:rect l="l" t="t" r="r" b="b"/>
                <a:pathLst>
                  <a:path w="2694" h="2101" extrusionOk="0">
                    <a:moveTo>
                      <a:pt x="1347" y="1"/>
                    </a:moveTo>
                    <a:cubicBezTo>
                      <a:pt x="0" y="1"/>
                      <a:pt x="0" y="2100"/>
                      <a:pt x="1347" y="2100"/>
                    </a:cubicBezTo>
                    <a:cubicBezTo>
                      <a:pt x="2693" y="2100"/>
                      <a:pt x="2693" y="1"/>
                      <a:pt x="13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46" name="Google Shape;546;p29"/>
              <p:cNvSpPr/>
              <p:nvPr/>
            </p:nvSpPr>
            <p:spPr>
              <a:xfrm>
                <a:off x="373352" y="1727229"/>
                <a:ext cx="72718" cy="56090"/>
              </a:xfrm>
              <a:custGeom>
                <a:avLst/>
                <a:gdLst/>
                <a:ahLst/>
                <a:cxnLst/>
                <a:rect l="l" t="t" r="r" b="b"/>
                <a:pathLst>
                  <a:path w="2694" h="2078" extrusionOk="0">
                    <a:moveTo>
                      <a:pt x="1347" y="0"/>
                    </a:moveTo>
                    <a:cubicBezTo>
                      <a:pt x="0" y="0"/>
                      <a:pt x="0" y="2077"/>
                      <a:pt x="1347" y="2077"/>
                    </a:cubicBezTo>
                    <a:cubicBezTo>
                      <a:pt x="2694" y="2077"/>
                      <a:pt x="2694" y="0"/>
                      <a:pt x="13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47" name="Google Shape;547;p29"/>
              <p:cNvSpPr/>
              <p:nvPr/>
            </p:nvSpPr>
            <p:spPr>
              <a:xfrm>
                <a:off x="430036" y="1839356"/>
                <a:ext cx="72097" cy="56711"/>
              </a:xfrm>
              <a:custGeom>
                <a:avLst/>
                <a:gdLst/>
                <a:ahLst/>
                <a:cxnLst/>
                <a:rect l="l" t="t" r="r" b="b"/>
                <a:pathLst>
                  <a:path w="2671" h="2101" extrusionOk="0">
                    <a:moveTo>
                      <a:pt x="1347" y="1"/>
                    </a:moveTo>
                    <a:cubicBezTo>
                      <a:pt x="0" y="1"/>
                      <a:pt x="0" y="2100"/>
                      <a:pt x="1347" y="2100"/>
                    </a:cubicBezTo>
                    <a:cubicBezTo>
                      <a:pt x="2671" y="2100"/>
                      <a:pt x="2671" y="1"/>
                      <a:pt x="13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48" name="Google Shape;548;p29"/>
              <p:cNvSpPr/>
              <p:nvPr/>
            </p:nvSpPr>
            <p:spPr>
              <a:xfrm>
                <a:off x="2" y="2573175"/>
                <a:ext cx="842632" cy="1674385"/>
              </a:xfrm>
              <a:custGeom>
                <a:avLst/>
                <a:gdLst/>
                <a:ahLst/>
                <a:cxnLst/>
                <a:rect l="l" t="t" r="r" b="b"/>
                <a:pathLst>
                  <a:path w="24554" h="48791" extrusionOk="0">
                    <a:moveTo>
                      <a:pt x="2805" y="1"/>
                    </a:moveTo>
                    <a:cubicBezTo>
                      <a:pt x="2747" y="1"/>
                      <a:pt x="2687" y="5"/>
                      <a:pt x="2625" y="13"/>
                    </a:cubicBezTo>
                    <a:cubicBezTo>
                      <a:pt x="1666" y="13"/>
                      <a:pt x="753" y="835"/>
                      <a:pt x="0" y="1862"/>
                    </a:cubicBezTo>
                    <a:lnTo>
                      <a:pt x="0" y="48791"/>
                    </a:lnTo>
                    <a:lnTo>
                      <a:pt x="12782" y="48791"/>
                    </a:lnTo>
                    <a:cubicBezTo>
                      <a:pt x="12782" y="45869"/>
                      <a:pt x="13284" y="42947"/>
                      <a:pt x="13946" y="40048"/>
                    </a:cubicBezTo>
                    <a:cubicBezTo>
                      <a:pt x="15430" y="31694"/>
                      <a:pt x="20246" y="25212"/>
                      <a:pt x="23396" y="17246"/>
                    </a:cubicBezTo>
                    <a:cubicBezTo>
                      <a:pt x="24554" y="14254"/>
                      <a:pt x="24111" y="13203"/>
                      <a:pt x="22987" y="13203"/>
                    </a:cubicBezTo>
                    <a:cubicBezTo>
                      <a:pt x="21606" y="13203"/>
                      <a:pt x="19197" y="14788"/>
                      <a:pt x="17461" y="16310"/>
                    </a:cubicBezTo>
                    <a:cubicBezTo>
                      <a:pt x="12463" y="20579"/>
                      <a:pt x="10614" y="26148"/>
                      <a:pt x="6893" y="31329"/>
                    </a:cubicBezTo>
                    <a:cubicBezTo>
                      <a:pt x="7829" y="27244"/>
                      <a:pt x="9495" y="23181"/>
                      <a:pt x="11162" y="19278"/>
                    </a:cubicBezTo>
                    <a:cubicBezTo>
                      <a:pt x="12828" y="15762"/>
                      <a:pt x="20246" y="6861"/>
                      <a:pt x="16526" y="3893"/>
                    </a:cubicBezTo>
                    <a:cubicBezTo>
                      <a:pt x="16142" y="3613"/>
                      <a:pt x="15743" y="3483"/>
                      <a:pt x="15332" y="3483"/>
                    </a:cubicBezTo>
                    <a:cubicBezTo>
                      <a:pt x="10589" y="3483"/>
                      <a:pt x="4289" y="20912"/>
                      <a:pt x="1895" y="26878"/>
                    </a:cubicBezTo>
                    <a:cubicBezTo>
                      <a:pt x="1529" y="21126"/>
                      <a:pt x="3196" y="15032"/>
                      <a:pt x="3743" y="9280"/>
                    </a:cubicBezTo>
                    <a:cubicBezTo>
                      <a:pt x="3922" y="7651"/>
                      <a:pt x="5344" y="1"/>
                      <a:pt x="2805" y="1"/>
                    </a:cubicBezTo>
                    <a:close/>
                  </a:path>
                </a:pathLst>
              </a:custGeom>
              <a:solidFill>
                <a:srgbClr val="FF8888"/>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49" name="Google Shape;549;p29"/>
              <p:cNvSpPr/>
              <p:nvPr/>
            </p:nvSpPr>
            <p:spPr>
              <a:xfrm>
                <a:off x="2" y="3093384"/>
                <a:ext cx="84936" cy="437377"/>
              </a:xfrm>
              <a:custGeom>
                <a:avLst/>
                <a:gdLst/>
                <a:ahLst/>
                <a:cxnLst/>
                <a:rect l="l" t="t" r="r" b="b"/>
                <a:pathLst>
                  <a:path w="2475" h="12745" extrusionOk="0">
                    <a:moveTo>
                      <a:pt x="2048" y="1"/>
                    </a:moveTo>
                    <a:cubicBezTo>
                      <a:pt x="1911" y="1"/>
                      <a:pt x="1780" y="78"/>
                      <a:pt x="1735" y="259"/>
                    </a:cubicBezTo>
                    <a:cubicBezTo>
                      <a:pt x="1096" y="3043"/>
                      <a:pt x="525" y="5874"/>
                      <a:pt x="0" y="8704"/>
                    </a:cubicBezTo>
                    <a:lnTo>
                      <a:pt x="0" y="12744"/>
                    </a:lnTo>
                    <a:cubicBezTo>
                      <a:pt x="662" y="8613"/>
                      <a:pt x="1461" y="4504"/>
                      <a:pt x="2419" y="441"/>
                    </a:cubicBezTo>
                    <a:cubicBezTo>
                      <a:pt x="2475" y="179"/>
                      <a:pt x="2255" y="1"/>
                      <a:pt x="2048" y="1"/>
                    </a:cubicBezTo>
                    <a:close/>
                  </a:path>
                </a:pathLst>
              </a:custGeom>
              <a:solidFill>
                <a:srgbClr val="A5515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50" name="Google Shape;550;p29"/>
              <p:cNvSpPr/>
              <p:nvPr/>
            </p:nvSpPr>
            <p:spPr>
              <a:xfrm>
                <a:off x="2" y="3354334"/>
                <a:ext cx="575882" cy="1097714"/>
              </a:xfrm>
              <a:custGeom>
                <a:avLst/>
                <a:gdLst/>
                <a:ahLst/>
                <a:cxnLst/>
                <a:rect l="l" t="t" r="r" b="b"/>
                <a:pathLst>
                  <a:path w="16781" h="31987" extrusionOk="0">
                    <a:moveTo>
                      <a:pt x="885" y="1"/>
                    </a:moveTo>
                    <a:cubicBezTo>
                      <a:pt x="571" y="1"/>
                      <a:pt x="276" y="141"/>
                      <a:pt x="0" y="374"/>
                    </a:cubicBezTo>
                    <a:lnTo>
                      <a:pt x="0" y="31987"/>
                    </a:lnTo>
                    <a:lnTo>
                      <a:pt x="9062" y="31987"/>
                    </a:lnTo>
                    <a:cubicBezTo>
                      <a:pt x="9176" y="30434"/>
                      <a:pt x="9495" y="28859"/>
                      <a:pt x="9861" y="27307"/>
                    </a:cubicBezTo>
                    <a:cubicBezTo>
                      <a:pt x="10979" y="21647"/>
                      <a:pt x="13353" y="17059"/>
                      <a:pt x="15704" y="11649"/>
                    </a:cubicBezTo>
                    <a:cubicBezTo>
                      <a:pt x="16780" y="9112"/>
                      <a:pt x="16238" y="8050"/>
                      <a:pt x="15180" y="8050"/>
                    </a:cubicBezTo>
                    <a:cubicBezTo>
                      <a:pt x="14353" y="8050"/>
                      <a:pt x="13211" y="8699"/>
                      <a:pt x="12280" y="9800"/>
                    </a:cubicBezTo>
                    <a:cubicBezTo>
                      <a:pt x="9221" y="13384"/>
                      <a:pt x="7395" y="17881"/>
                      <a:pt x="4634" y="21396"/>
                    </a:cubicBezTo>
                    <a:cubicBezTo>
                      <a:pt x="5318" y="18634"/>
                      <a:pt x="6551" y="15872"/>
                      <a:pt x="7806" y="13224"/>
                    </a:cubicBezTo>
                    <a:cubicBezTo>
                      <a:pt x="9039" y="10850"/>
                      <a:pt x="12919" y="2747"/>
                      <a:pt x="11070" y="1560"/>
                    </a:cubicBezTo>
                    <a:cubicBezTo>
                      <a:pt x="10805" y="1383"/>
                      <a:pt x="10534" y="1300"/>
                      <a:pt x="10258" y="1300"/>
                    </a:cubicBezTo>
                    <a:cubicBezTo>
                      <a:pt x="6812" y="1300"/>
                      <a:pt x="2687" y="14304"/>
                      <a:pt x="890" y="18383"/>
                    </a:cubicBezTo>
                    <a:cubicBezTo>
                      <a:pt x="616" y="14480"/>
                      <a:pt x="1872" y="10348"/>
                      <a:pt x="2283" y="6445"/>
                    </a:cubicBezTo>
                    <a:cubicBezTo>
                      <a:pt x="2419" y="5304"/>
                      <a:pt x="3287" y="1150"/>
                      <a:pt x="1438" y="145"/>
                    </a:cubicBezTo>
                    <a:cubicBezTo>
                      <a:pt x="1248" y="46"/>
                      <a:pt x="1063" y="1"/>
                      <a:pt x="885" y="1"/>
                    </a:cubicBezTo>
                    <a:close/>
                  </a:path>
                </a:pathLst>
              </a:custGeom>
              <a:solidFill>
                <a:srgbClr val="A53A3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51" name="Google Shape;551;p29"/>
              <p:cNvSpPr/>
              <p:nvPr/>
            </p:nvSpPr>
            <p:spPr>
              <a:xfrm>
                <a:off x="78316" y="1465016"/>
                <a:ext cx="1265458" cy="1080212"/>
              </a:xfrm>
              <a:custGeom>
                <a:avLst/>
                <a:gdLst/>
                <a:ahLst/>
                <a:cxnLst/>
                <a:rect l="l" t="t" r="r" b="b"/>
                <a:pathLst>
                  <a:path w="36875" h="31477" extrusionOk="0">
                    <a:moveTo>
                      <a:pt x="31851" y="0"/>
                    </a:moveTo>
                    <a:cubicBezTo>
                      <a:pt x="31796" y="0"/>
                      <a:pt x="31740" y="1"/>
                      <a:pt x="31682" y="3"/>
                    </a:cubicBezTo>
                    <a:cubicBezTo>
                      <a:pt x="27414" y="208"/>
                      <a:pt x="22598" y="5572"/>
                      <a:pt x="18900" y="8357"/>
                    </a:cubicBezTo>
                    <a:cubicBezTo>
                      <a:pt x="18749" y="6204"/>
                      <a:pt x="20363" y="255"/>
                      <a:pt x="18301" y="255"/>
                    </a:cubicBezTo>
                    <a:cubicBezTo>
                      <a:pt x="17871" y="255"/>
                      <a:pt x="17281" y="514"/>
                      <a:pt x="16480" y="1121"/>
                    </a:cubicBezTo>
                    <a:cubicBezTo>
                      <a:pt x="13513" y="3358"/>
                      <a:pt x="12783" y="10023"/>
                      <a:pt x="9998" y="12055"/>
                    </a:cubicBezTo>
                    <a:cubicBezTo>
                      <a:pt x="9998" y="10936"/>
                      <a:pt x="10546" y="6120"/>
                      <a:pt x="9268" y="5572"/>
                    </a:cubicBezTo>
                    <a:cubicBezTo>
                      <a:pt x="9087" y="5482"/>
                      <a:pt x="8908" y="5440"/>
                      <a:pt x="8730" y="5440"/>
                    </a:cubicBezTo>
                    <a:cubicBezTo>
                      <a:pt x="6713" y="5440"/>
                      <a:pt x="4970" y="10874"/>
                      <a:pt x="4634" y="12237"/>
                    </a:cubicBezTo>
                    <a:cubicBezTo>
                      <a:pt x="3150" y="17053"/>
                      <a:pt x="1667" y="25590"/>
                      <a:pt x="1" y="31319"/>
                    </a:cubicBezTo>
                    <a:cubicBezTo>
                      <a:pt x="1667" y="31045"/>
                      <a:pt x="3613" y="30954"/>
                      <a:pt x="5581" y="30954"/>
                    </a:cubicBezTo>
                    <a:cubicBezTo>
                      <a:pt x="7550" y="30954"/>
                      <a:pt x="9542" y="31045"/>
                      <a:pt x="11299" y="31137"/>
                    </a:cubicBezTo>
                    <a:cubicBezTo>
                      <a:pt x="12365" y="31242"/>
                      <a:pt x="14609" y="31476"/>
                      <a:pt x="16636" y="31476"/>
                    </a:cubicBezTo>
                    <a:cubicBezTo>
                      <a:pt x="18124" y="31476"/>
                      <a:pt x="19496" y="31350"/>
                      <a:pt x="20201" y="30954"/>
                    </a:cubicBezTo>
                    <a:cubicBezTo>
                      <a:pt x="23533" y="28923"/>
                      <a:pt x="18717" y="27256"/>
                      <a:pt x="17599" y="25407"/>
                    </a:cubicBezTo>
                    <a:cubicBezTo>
                      <a:pt x="21867" y="24837"/>
                      <a:pt x="24264" y="24654"/>
                      <a:pt x="27414" y="23353"/>
                    </a:cubicBezTo>
                    <a:cubicBezTo>
                      <a:pt x="34284" y="20957"/>
                      <a:pt x="24629" y="19473"/>
                      <a:pt x="21867" y="18354"/>
                    </a:cubicBezTo>
                    <a:cubicBezTo>
                      <a:pt x="26318" y="16688"/>
                      <a:pt x="32618" y="15387"/>
                      <a:pt x="34079" y="11872"/>
                    </a:cubicBezTo>
                    <a:cubicBezTo>
                      <a:pt x="34881" y="10206"/>
                      <a:pt x="33985" y="9698"/>
                      <a:pt x="32474" y="9698"/>
                    </a:cubicBezTo>
                    <a:cubicBezTo>
                      <a:pt x="30115" y="9698"/>
                      <a:pt x="26255" y="10936"/>
                      <a:pt x="25017" y="10936"/>
                    </a:cubicBezTo>
                    <a:cubicBezTo>
                      <a:pt x="29036" y="8204"/>
                      <a:pt x="36875" y="0"/>
                      <a:pt x="31851" y="0"/>
                    </a:cubicBezTo>
                    <a:close/>
                  </a:path>
                </a:pathLst>
              </a:custGeom>
              <a:solidFill>
                <a:srgbClr val="CFD69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52" name="Google Shape;552;p29"/>
              <p:cNvSpPr/>
              <p:nvPr/>
            </p:nvSpPr>
            <p:spPr>
              <a:xfrm>
                <a:off x="48734" y="1606065"/>
                <a:ext cx="1031412" cy="952276"/>
              </a:xfrm>
              <a:custGeom>
                <a:avLst/>
                <a:gdLst/>
                <a:ahLst/>
                <a:cxnLst/>
                <a:rect l="l" t="t" r="r" b="b"/>
                <a:pathLst>
                  <a:path w="30055" h="27749" extrusionOk="0">
                    <a:moveTo>
                      <a:pt x="29567" y="1"/>
                    </a:moveTo>
                    <a:cubicBezTo>
                      <a:pt x="29486" y="1"/>
                      <a:pt x="29401" y="35"/>
                      <a:pt x="29326" y="116"/>
                    </a:cubicBezTo>
                    <a:cubicBezTo>
                      <a:pt x="20310" y="9839"/>
                      <a:pt x="9627" y="17805"/>
                      <a:pt x="246" y="27164"/>
                    </a:cubicBezTo>
                    <a:cubicBezTo>
                      <a:pt x="1" y="27409"/>
                      <a:pt x="226" y="27748"/>
                      <a:pt x="489" y="27748"/>
                    </a:cubicBezTo>
                    <a:cubicBezTo>
                      <a:pt x="568" y="27748"/>
                      <a:pt x="651" y="27717"/>
                      <a:pt x="726" y="27643"/>
                    </a:cubicBezTo>
                    <a:cubicBezTo>
                      <a:pt x="10107" y="18307"/>
                      <a:pt x="20812" y="10319"/>
                      <a:pt x="29828" y="595"/>
                    </a:cubicBezTo>
                    <a:cubicBezTo>
                      <a:pt x="30054" y="351"/>
                      <a:pt x="29829" y="1"/>
                      <a:pt x="29567" y="1"/>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53" name="Google Shape;553;p29"/>
              <p:cNvSpPr/>
              <p:nvPr/>
            </p:nvSpPr>
            <p:spPr>
              <a:xfrm>
                <a:off x="596110" y="2042421"/>
                <a:ext cx="18806" cy="17262"/>
              </a:xfrm>
              <a:custGeom>
                <a:avLst/>
                <a:gdLst/>
                <a:ahLst/>
                <a:cxnLst/>
                <a:rect l="l" t="t" r="r" b="b"/>
                <a:pathLst>
                  <a:path w="548" h="503" extrusionOk="0">
                    <a:moveTo>
                      <a:pt x="548" y="0"/>
                    </a:moveTo>
                    <a:lnTo>
                      <a:pt x="548" y="0"/>
                    </a:lnTo>
                    <a:cubicBezTo>
                      <a:pt x="365" y="23"/>
                      <a:pt x="183" y="69"/>
                      <a:pt x="0" y="91"/>
                    </a:cubicBezTo>
                    <a:cubicBezTo>
                      <a:pt x="160" y="228"/>
                      <a:pt x="297" y="365"/>
                      <a:pt x="434" y="502"/>
                    </a:cubicBezTo>
                    <a:cubicBezTo>
                      <a:pt x="479" y="343"/>
                      <a:pt x="502" y="160"/>
                      <a:pt x="548" y="0"/>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54" name="Google Shape;554;p29"/>
              <p:cNvSpPr/>
              <p:nvPr/>
            </p:nvSpPr>
            <p:spPr>
              <a:xfrm>
                <a:off x="586158" y="1651056"/>
                <a:ext cx="494241" cy="417472"/>
              </a:xfrm>
              <a:custGeom>
                <a:avLst/>
                <a:gdLst/>
                <a:ahLst/>
                <a:cxnLst/>
                <a:rect l="l" t="t" r="r" b="b"/>
                <a:pathLst>
                  <a:path w="14402" h="12165" extrusionOk="0">
                    <a:moveTo>
                      <a:pt x="838" y="11404"/>
                    </a:moveTo>
                    <a:lnTo>
                      <a:pt x="838" y="11404"/>
                    </a:lnTo>
                    <a:cubicBezTo>
                      <a:pt x="792" y="11564"/>
                      <a:pt x="769" y="11747"/>
                      <a:pt x="724" y="11906"/>
                    </a:cubicBezTo>
                    <a:cubicBezTo>
                      <a:pt x="587" y="11769"/>
                      <a:pt x="450" y="11632"/>
                      <a:pt x="290" y="11495"/>
                    </a:cubicBezTo>
                    <a:cubicBezTo>
                      <a:pt x="473" y="11473"/>
                      <a:pt x="655" y="11427"/>
                      <a:pt x="838" y="11404"/>
                    </a:cubicBezTo>
                    <a:close/>
                    <a:moveTo>
                      <a:pt x="1667" y="0"/>
                    </a:moveTo>
                    <a:cubicBezTo>
                      <a:pt x="1495" y="0"/>
                      <a:pt x="1329" y="109"/>
                      <a:pt x="1340" y="334"/>
                    </a:cubicBezTo>
                    <a:cubicBezTo>
                      <a:pt x="1500" y="4169"/>
                      <a:pt x="838" y="7980"/>
                      <a:pt x="62" y="11724"/>
                    </a:cubicBezTo>
                    <a:cubicBezTo>
                      <a:pt x="0" y="11990"/>
                      <a:pt x="178" y="12164"/>
                      <a:pt x="396" y="12164"/>
                    </a:cubicBezTo>
                    <a:cubicBezTo>
                      <a:pt x="421" y="12164"/>
                      <a:pt x="447" y="12162"/>
                      <a:pt x="473" y="12157"/>
                    </a:cubicBezTo>
                    <a:cubicBezTo>
                      <a:pt x="2664" y="11838"/>
                      <a:pt x="4764" y="11016"/>
                      <a:pt x="6818" y="10286"/>
                    </a:cubicBezTo>
                    <a:cubicBezTo>
                      <a:pt x="9238" y="9441"/>
                      <a:pt x="11611" y="8528"/>
                      <a:pt x="14008" y="7707"/>
                    </a:cubicBezTo>
                    <a:cubicBezTo>
                      <a:pt x="14401" y="7582"/>
                      <a:pt x="14288" y="7026"/>
                      <a:pt x="13939" y="7026"/>
                    </a:cubicBezTo>
                    <a:cubicBezTo>
                      <a:pt x="13904" y="7026"/>
                      <a:pt x="13866" y="7032"/>
                      <a:pt x="13825" y="7045"/>
                    </a:cubicBezTo>
                    <a:cubicBezTo>
                      <a:pt x="11406" y="7843"/>
                      <a:pt x="9032" y="8756"/>
                      <a:pt x="6635" y="9624"/>
                    </a:cubicBezTo>
                    <a:cubicBezTo>
                      <a:pt x="4764" y="10286"/>
                      <a:pt x="2824" y="11016"/>
                      <a:pt x="838" y="11404"/>
                    </a:cubicBezTo>
                    <a:cubicBezTo>
                      <a:pt x="1568" y="7752"/>
                      <a:pt x="2185" y="4054"/>
                      <a:pt x="2025" y="334"/>
                    </a:cubicBezTo>
                    <a:cubicBezTo>
                      <a:pt x="2025" y="114"/>
                      <a:pt x="1843" y="0"/>
                      <a:pt x="1667" y="0"/>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55" name="Google Shape;555;p29"/>
              <p:cNvSpPr/>
              <p:nvPr/>
            </p:nvSpPr>
            <p:spPr>
              <a:xfrm>
                <a:off x="422185" y="1911600"/>
                <a:ext cx="447329" cy="323031"/>
              </a:xfrm>
              <a:custGeom>
                <a:avLst/>
                <a:gdLst/>
                <a:ahLst/>
                <a:cxnLst/>
                <a:rect l="l" t="t" r="r" b="b"/>
                <a:pathLst>
                  <a:path w="13035" h="9413" extrusionOk="0">
                    <a:moveTo>
                      <a:pt x="1470" y="0"/>
                    </a:moveTo>
                    <a:cubicBezTo>
                      <a:pt x="1296" y="0"/>
                      <a:pt x="1119" y="115"/>
                      <a:pt x="1119" y="343"/>
                    </a:cubicBezTo>
                    <a:cubicBezTo>
                      <a:pt x="1051" y="3150"/>
                      <a:pt x="229" y="5889"/>
                      <a:pt x="1" y="8674"/>
                    </a:cubicBezTo>
                    <a:cubicBezTo>
                      <a:pt x="1" y="8834"/>
                      <a:pt x="115" y="8994"/>
                      <a:pt x="252" y="9016"/>
                    </a:cubicBezTo>
                    <a:cubicBezTo>
                      <a:pt x="1627" y="9313"/>
                      <a:pt x="3028" y="9412"/>
                      <a:pt x="4440" y="9412"/>
                    </a:cubicBezTo>
                    <a:cubicBezTo>
                      <a:pt x="7154" y="9412"/>
                      <a:pt x="9905" y="9046"/>
                      <a:pt x="12578" y="9016"/>
                    </a:cubicBezTo>
                    <a:cubicBezTo>
                      <a:pt x="13034" y="9016"/>
                      <a:pt x="13034" y="8332"/>
                      <a:pt x="12578" y="8332"/>
                    </a:cubicBezTo>
                    <a:cubicBezTo>
                      <a:pt x="9697" y="8352"/>
                      <a:pt x="6797" y="8660"/>
                      <a:pt x="3913" y="8660"/>
                    </a:cubicBezTo>
                    <a:cubicBezTo>
                      <a:pt x="3644" y="8660"/>
                      <a:pt x="3374" y="8657"/>
                      <a:pt x="3105" y="8651"/>
                    </a:cubicBezTo>
                    <a:cubicBezTo>
                      <a:pt x="2329" y="8628"/>
                      <a:pt x="1553" y="8560"/>
                      <a:pt x="800" y="8423"/>
                    </a:cubicBezTo>
                    <a:cubicBezTo>
                      <a:pt x="571" y="8377"/>
                      <a:pt x="1051" y="5981"/>
                      <a:pt x="1119" y="5638"/>
                    </a:cubicBezTo>
                    <a:cubicBezTo>
                      <a:pt x="1439" y="3881"/>
                      <a:pt x="1781" y="2146"/>
                      <a:pt x="1804" y="343"/>
                    </a:cubicBezTo>
                    <a:cubicBezTo>
                      <a:pt x="1815" y="115"/>
                      <a:pt x="1644" y="0"/>
                      <a:pt x="1470" y="0"/>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56" name="Google Shape;556;p29"/>
              <p:cNvSpPr/>
              <p:nvPr/>
            </p:nvSpPr>
            <p:spPr>
              <a:xfrm>
                <a:off x="198945" y="2038612"/>
                <a:ext cx="434768" cy="392421"/>
              </a:xfrm>
              <a:custGeom>
                <a:avLst/>
                <a:gdLst/>
                <a:ahLst/>
                <a:cxnLst/>
                <a:rect l="l" t="t" r="r" b="b"/>
                <a:pathLst>
                  <a:path w="12669" h="11435" extrusionOk="0">
                    <a:moveTo>
                      <a:pt x="2382" y="0"/>
                    </a:moveTo>
                    <a:cubicBezTo>
                      <a:pt x="2245" y="0"/>
                      <a:pt x="2114" y="75"/>
                      <a:pt x="2078" y="248"/>
                    </a:cubicBezTo>
                    <a:cubicBezTo>
                      <a:pt x="1324" y="3444"/>
                      <a:pt x="617" y="6662"/>
                      <a:pt x="46" y="9880"/>
                    </a:cubicBezTo>
                    <a:cubicBezTo>
                      <a:pt x="1" y="10109"/>
                      <a:pt x="138" y="10314"/>
                      <a:pt x="366" y="10337"/>
                    </a:cubicBezTo>
                    <a:cubicBezTo>
                      <a:pt x="4337" y="10519"/>
                      <a:pt x="8263" y="11067"/>
                      <a:pt x="12235" y="11432"/>
                    </a:cubicBezTo>
                    <a:cubicBezTo>
                      <a:pt x="12249" y="11434"/>
                      <a:pt x="12262" y="11435"/>
                      <a:pt x="12276" y="11435"/>
                    </a:cubicBezTo>
                    <a:cubicBezTo>
                      <a:pt x="12668" y="11435"/>
                      <a:pt x="12655" y="10792"/>
                      <a:pt x="12235" y="10748"/>
                    </a:cubicBezTo>
                    <a:cubicBezTo>
                      <a:pt x="8400" y="10383"/>
                      <a:pt x="4611" y="9858"/>
                      <a:pt x="777" y="9652"/>
                    </a:cubicBezTo>
                    <a:cubicBezTo>
                      <a:pt x="754" y="9789"/>
                      <a:pt x="731" y="9926"/>
                      <a:pt x="708" y="10086"/>
                    </a:cubicBezTo>
                    <a:cubicBezTo>
                      <a:pt x="594" y="9926"/>
                      <a:pt x="480" y="9789"/>
                      <a:pt x="366" y="9629"/>
                    </a:cubicBezTo>
                    <a:lnTo>
                      <a:pt x="366" y="9629"/>
                    </a:lnTo>
                    <a:cubicBezTo>
                      <a:pt x="503" y="9652"/>
                      <a:pt x="640" y="9652"/>
                      <a:pt x="777" y="9652"/>
                    </a:cubicBezTo>
                    <a:cubicBezTo>
                      <a:pt x="1347" y="6571"/>
                      <a:pt x="2032" y="3489"/>
                      <a:pt x="2740" y="431"/>
                    </a:cubicBezTo>
                    <a:cubicBezTo>
                      <a:pt x="2808" y="170"/>
                      <a:pt x="2588" y="0"/>
                      <a:pt x="2382" y="0"/>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57" name="Google Shape;557;p29"/>
              <p:cNvSpPr/>
              <p:nvPr/>
            </p:nvSpPr>
            <p:spPr>
              <a:xfrm>
                <a:off x="211471" y="2369062"/>
                <a:ext cx="14139" cy="15683"/>
              </a:xfrm>
              <a:custGeom>
                <a:avLst/>
                <a:gdLst/>
                <a:ahLst/>
                <a:cxnLst/>
                <a:rect l="l" t="t" r="r" b="b"/>
                <a:pathLst>
                  <a:path w="412" h="457" extrusionOk="0">
                    <a:moveTo>
                      <a:pt x="1" y="0"/>
                    </a:moveTo>
                    <a:cubicBezTo>
                      <a:pt x="115" y="160"/>
                      <a:pt x="229" y="297"/>
                      <a:pt x="343" y="457"/>
                    </a:cubicBezTo>
                    <a:cubicBezTo>
                      <a:pt x="366" y="297"/>
                      <a:pt x="389" y="160"/>
                      <a:pt x="412" y="23"/>
                    </a:cubicBezTo>
                    <a:cubicBezTo>
                      <a:pt x="275" y="23"/>
                      <a:pt x="138" y="23"/>
                      <a:pt x="1" y="0"/>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58" name="Google Shape;558;p29"/>
              <p:cNvSpPr/>
              <p:nvPr/>
            </p:nvSpPr>
            <p:spPr>
              <a:xfrm>
                <a:off x="2" y="1038262"/>
                <a:ext cx="1665325" cy="1843536"/>
              </a:xfrm>
              <a:custGeom>
                <a:avLst/>
                <a:gdLst/>
                <a:ahLst/>
                <a:cxnLst/>
                <a:rect l="l" t="t" r="r" b="b"/>
                <a:pathLst>
                  <a:path w="48527" h="53720" extrusionOk="0">
                    <a:moveTo>
                      <a:pt x="25863" y="1"/>
                    </a:moveTo>
                    <a:cubicBezTo>
                      <a:pt x="20047" y="1"/>
                      <a:pt x="14276" y="3555"/>
                      <a:pt x="12919" y="9493"/>
                    </a:cubicBezTo>
                    <a:cubicBezTo>
                      <a:pt x="9833" y="7156"/>
                      <a:pt x="6192" y="5344"/>
                      <a:pt x="2639" y="5344"/>
                    </a:cubicBezTo>
                    <a:cubicBezTo>
                      <a:pt x="1750" y="5344"/>
                      <a:pt x="867" y="5457"/>
                      <a:pt x="0" y="5704"/>
                    </a:cubicBezTo>
                    <a:lnTo>
                      <a:pt x="0" y="25197"/>
                    </a:lnTo>
                    <a:cubicBezTo>
                      <a:pt x="205" y="25379"/>
                      <a:pt x="411" y="25585"/>
                      <a:pt x="593" y="25790"/>
                    </a:cubicBezTo>
                    <a:cubicBezTo>
                      <a:pt x="411" y="25859"/>
                      <a:pt x="205" y="25927"/>
                      <a:pt x="0" y="26018"/>
                    </a:cubicBezTo>
                    <a:lnTo>
                      <a:pt x="0" y="46127"/>
                    </a:lnTo>
                    <a:cubicBezTo>
                      <a:pt x="478" y="46174"/>
                      <a:pt x="959" y="46197"/>
                      <a:pt x="1442" y="46197"/>
                    </a:cubicBezTo>
                    <a:cubicBezTo>
                      <a:pt x="3999" y="46197"/>
                      <a:pt x="6576" y="45552"/>
                      <a:pt x="8765" y="44438"/>
                    </a:cubicBezTo>
                    <a:lnTo>
                      <a:pt x="9267" y="44918"/>
                    </a:lnTo>
                    <a:cubicBezTo>
                      <a:pt x="11535" y="49328"/>
                      <a:pt x="16571" y="53720"/>
                      <a:pt x="21990" y="53720"/>
                    </a:cubicBezTo>
                    <a:cubicBezTo>
                      <a:pt x="22517" y="53720"/>
                      <a:pt x="23047" y="53678"/>
                      <a:pt x="23579" y="53591"/>
                    </a:cubicBezTo>
                    <a:cubicBezTo>
                      <a:pt x="26569" y="53249"/>
                      <a:pt x="29901" y="51240"/>
                      <a:pt x="31385" y="48433"/>
                    </a:cubicBezTo>
                    <a:cubicBezTo>
                      <a:pt x="33051" y="45260"/>
                      <a:pt x="32229" y="42589"/>
                      <a:pt x="32047" y="38276"/>
                    </a:cubicBezTo>
                    <a:cubicBezTo>
                      <a:pt x="38871" y="38276"/>
                      <a:pt x="45696" y="36450"/>
                      <a:pt x="47203" y="28620"/>
                    </a:cubicBezTo>
                    <a:cubicBezTo>
                      <a:pt x="48527" y="20791"/>
                      <a:pt x="40880" y="18965"/>
                      <a:pt x="35060" y="18303"/>
                    </a:cubicBezTo>
                    <a:cubicBezTo>
                      <a:pt x="38552" y="12483"/>
                      <a:pt x="38712" y="4814"/>
                      <a:pt x="31727" y="1322"/>
                    </a:cubicBezTo>
                    <a:cubicBezTo>
                      <a:pt x="29887" y="425"/>
                      <a:pt x="27872" y="1"/>
                      <a:pt x="25863" y="1"/>
                    </a:cubicBezTo>
                    <a:close/>
                  </a:path>
                </a:pathLst>
              </a:custGeom>
              <a:solidFill>
                <a:srgbClr val="459B97"/>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59" name="Google Shape;559;p29"/>
              <p:cNvSpPr/>
              <p:nvPr/>
            </p:nvSpPr>
            <p:spPr>
              <a:xfrm>
                <a:off x="2" y="1597204"/>
                <a:ext cx="1008900" cy="2878929"/>
              </a:xfrm>
              <a:custGeom>
                <a:avLst/>
                <a:gdLst/>
                <a:ahLst/>
                <a:cxnLst/>
                <a:rect l="l" t="t" r="r" b="b"/>
                <a:pathLst>
                  <a:path w="29399" h="83891" extrusionOk="0">
                    <a:moveTo>
                      <a:pt x="15689" y="0"/>
                    </a:moveTo>
                    <a:cubicBezTo>
                      <a:pt x="14399" y="0"/>
                      <a:pt x="13558" y="9917"/>
                      <a:pt x="12075" y="14502"/>
                    </a:cubicBezTo>
                    <a:cubicBezTo>
                      <a:pt x="11253" y="17583"/>
                      <a:pt x="5227" y="28745"/>
                      <a:pt x="0" y="45909"/>
                    </a:cubicBezTo>
                    <a:lnTo>
                      <a:pt x="0" y="83891"/>
                    </a:lnTo>
                    <a:lnTo>
                      <a:pt x="2693" y="83891"/>
                    </a:lnTo>
                    <a:lnTo>
                      <a:pt x="4451" y="83868"/>
                    </a:lnTo>
                    <a:cubicBezTo>
                      <a:pt x="2442" y="76883"/>
                      <a:pt x="3538" y="60654"/>
                      <a:pt x="5432" y="50611"/>
                    </a:cubicBezTo>
                    <a:cubicBezTo>
                      <a:pt x="7099" y="41778"/>
                      <a:pt x="9587" y="26143"/>
                      <a:pt x="16252" y="19980"/>
                    </a:cubicBezTo>
                    <a:cubicBezTo>
                      <a:pt x="21228" y="14502"/>
                      <a:pt x="29399" y="11169"/>
                      <a:pt x="29399" y="9846"/>
                    </a:cubicBezTo>
                    <a:cubicBezTo>
                      <a:pt x="29260" y="9610"/>
                      <a:pt x="28911" y="9476"/>
                      <a:pt x="28373" y="9476"/>
                    </a:cubicBezTo>
                    <a:cubicBezTo>
                      <a:pt x="26250" y="9476"/>
                      <a:pt x="21180" y="11553"/>
                      <a:pt x="14426" y="17652"/>
                    </a:cubicBezTo>
                    <a:cubicBezTo>
                      <a:pt x="16252" y="11512"/>
                      <a:pt x="17575" y="1012"/>
                      <a:pt x="15749" y="8"/>
                    </a:cubicBezTo>
                    <a:cubicBezTo>
                      <a:pt x="15729" y="3"/>
                      <a:pt x="15709" y="0"/>
                      <a:pt x="15689" y="0"/>
                    </a:cubicBezTo>
                    <a:close/>
                  </a:path>
                </a:pathLst>
              </a:custGeom>
              <a:solidFill>
                <a:srgbClr val="72412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60" name="Google Shape;560;p29"/>
              <p:cNvSpPr/>
              <p:nvPr/>
            </p:nvSpPr>
            <p:spPr>
              <a:xfrm>
                <a:off x="187096" y="2366461"/>
                <a:ext cx="201684" cy="376840"/>
              </a:xfrm>
              <a:custGeom>
                <a:avLst/>
                <a:gdLst/>
                <a:ahLst/>
                <a:cxnLst/>
                <a:rect l="l" t="t" r="r" b="b"/>
                <a:pathLst>
                  <a:path w="5877" h="10981" extrusionOk="0">
                    <a:moveTo>
                      <a:pt x="5411" y="0"/>
                    </a:moveTo>
                    <a:cubicBezTo>
                      <a:pt x="5308" y="0"/>
                      <a:pt x="5206" y="53"/>
                      <a:pt x="5142" y="181"/>
                    </a:cubicBezTo>
                    <a:cubicBezTo>
                      <a:pt x="3270" y="3559"/>
                      <a:pt x="1490" y="6960"/>
                      <a:pt x="97" y="10567"/>
                    </a:cubicBezTo>
                    <a:cubicBezTo>
                      <a:pt x="0" y="10816"/>
                      <a:pt x="214" y="10981"/>
                      <a:pt x="433" y="10981"/>
                    </a:cubicBezTo>
                    <a:cubicBezTo>
                      <a:pt x="575" y="10981"/>
                      <a:pt x="719" y="10911"/>
                      <a:pt x="782" y="10749"/>
                    </a:cubicBezTo>
                    <a:cubicBezTo>
                      <a:pt x="2152" y="7211"/>
                      <a:pt x="3909" y="3856"/>
                      <a:pt x="5735" y="524"/>
                    </a:cubicBezTo>
                    <a:cubicBezTo>
                      <a:pt x="5876" y="257"/>
                      <a:pt x="5640" y="0"/>
                      <a:pt x="5411" y="0"/>
                    </a:cubicBezTo>
                    <a:close/>
                  </a:path>
                </a:pathLst>
              </a:custGeom>
              <a:solidFill>
                <a:srgbClr val="BC866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61" name="Google Shape;561;p29"/>
              <p:cNvSpPr/>
              <p:nvPr/>
            </p:nvSpPr>
            <p:spPr>
              <a:xfrm>
                <a:off x="250788" y="2670649"/>
                <a:ext cx="50207" cy="97462"/>
              </a:xfrm>
              <a:custGeom>
                <a:avLst/>
                <a:gdLst/>
                <a:ahLst/>
                <a:cxnLst/>
                <a:rect l="l" t="t" r="r" b="b"/>
                <a:pathLst>
                  <a:path w="1463" h="2840" extrusionOk="0">
                    <a:moveTo>
                      <a:pt x="1047" y="0"/>
                    </a:moveTo>
                    <a:cubicBezTo>
                      <a:pt x="911" y="0"/>
                      <a:pt x="778" y="75"/>
                      <a:pt x="732" y="248"/>
                    </a:cubicBezTo>
                    <a:cubicBezTo>
                      <a:pt x="550" y="979"/>
                      <a:pt x="253" y="1664"/>
                      <a:pt x="71" y="2394"/>
                    </a:cubicBezTo>
                    <a:cubicBezTo>
                      <a:pt x="1" y="2660"/>
                      <a:pt x="222" y="2840"/>
                      <a:pt x="430" y="2840"/>
                    </a:cubicBezTo>
                    <a:cubicBezTo>
                      <a:pt x="562" y="2840"/>
                      <a:pt x="688" y="2767"/>
                      <a:pt x="732" y="2599"/>
                    </a:cubicBezTo>
                    <a:cubicBezTo>
                      <a:pt x="938" y="1869"/>
                      <a:pt x="1212" y="1161"/>
                      <a:pt x="1394" y="431"/>
                    </a:cubicBezTo>
                    <a:cubicBezTo>
                      <a:pt x="1463" y="170"/>
                      <a:pt x="1251" y="0"/>
                      <a:pt x="1047" y="0"/>
                    </a:cubicBezTo>
                    <a:close/>
                  </a:path>
                </a:pathLst>
              </a:custGeom>
              <a:solidFill>
                <a:srgbClr val="BC866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62" name="Google Shape;562;p29"/>
              <p:cNvSpPr/>
              <p:nvPr/>
            </p:nvSpPr>
            <p:spPr>
              <a:xfrm>
                <a:off x="108001" y="2837471"/>
                <a:ext cx="91388" cy="228555"/>
              </a:xfrm>
              <a:custGeom>
                <a:avLst/>
                <a:gdLst/>
                <a:ahLst/>
                <a:cxnLst/>
                <a:rect l="l" t="t" r="r" b="b"/>
                <a:pathLst>
                  <a:path w="2663" h="6660" extrusionOk="0">
                    <a:moveTo>
                      <a:pt x="2241" y="0"/>
                    </a:moveTo>
                    <a:cubicBezTo>
                      <a:pt x="2102" y="0"/>
                      <a:pt x="1964" y="75"/>
                      <a:pt x="1909" y="248"/>
                    </a:cubicBezTo>
                    <a:cubicBezTo>
                      <a:pt x="1316" y="2234"/>
                      <a:pt x="768" y="4243"/>
                      <a:pt x="83" y="6229"/>
                    </a:cubicBezTo>
                    <a:cubicBezTo>
                      <a:pt x="1" y="6489"/>
                      <a:pt x="207" y="6659"/>
                      <a:pt x="419" y="6659"/>
                    </a:cubicBezTo>
                    <a:cubicBezTo>
                      <a:pt x="560" y="6659"/>
                      <a:pt x="704" y="6584"/>
                      <a:pt x="768" y="6411"/>
                    </a:cubicBezTo>
                    <a:cubicBezTo>
                      <a:pt x="1430" y="4425"/>
                      <a:pt x="2000" y="2417"/>
                      <a:pt x="2594" y="431"/>
                    </a:cubicBezTo>
                    <a:cubicBezTo>
                      <a:pt x="2662" y="170"/>
                      <a:pt x="2451" y="0"/>
                      <a:pt x="2241" y="0"/>
                    </a:cubicBezTo>
                    <a:close/>
                  </a:path>
                </a:pathLst>
              </a:custGeom>
              <a:solidFill>
                <a:srgbClr val="BC866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63" name="Google Shape;563;p29"/>
              <p:cNvSpPr/>
              <p:nvPr/>
            </p:nvSpPr>
            <p:spPr>
              <a:xfrm>
                <a:off x="108962" y="3011361"/>
                <a:ext cx="109988" cy="374232"/>
              </a:xfrm>
              <a:custGeom>
                <a:avLst/>
                <a:gdLst/>
                <a:ahLst/>
                <a:cxnLst/>
                <a:rect l="l" t="t" r="r" b="b"/>
                <a:pathLst>
                  <a:path w="3205" h="10905" extrusionOk="0">
                    <a:moveTo>
                      <a:pt x="2789" y="1"/>
                    </a:moveTo>
                    <a:cubicBezTo>
                      <a:pt x="2653" y="1"/>
                      <a:pt x="2520" y="76"/>
                      <a:pt x="2474" y="249"/>
                    </a:cubicBezTo>
                    <a:cubicBezTo>
                      <a:pt x="1584" y="3627"/>
                      <a:pt x="808" y="7051"/>
                      <a:pt x="55" y="10474"/>
                    </a:cubicBezTo>
                    <a:cubicBezTo>
                      <a:pt x="0" y="10735"/>
                      <a:pt x="217" y="10905"/>
                      <a:pt x="424" y="10905"/>
                    </a:cubicBezTo>
                    <a:cubicBezTo>
                      <a:pt x="561" y="10905"/>
                      <a:pt x="694" y="10830"/>
                      <a:pt x="740" y="10657"/>
                    </a:cubicBezTo>
                    <a:cubicBezTo>
                      <a:pt x="1493" y="7233"/>
                      <a:pt x="2246" y="3832"/>
                      <a:pt x="3136" y="431"/>
                    </a:cubicBezTo>
                    <a:cubicBezTo>
                      <a:pt x="3205" y="171"/>
                      <a:pt x="2993" y="1"/>
                      <a:pt x="2789" y="1"/>
                    </a:cubicBezTo>
                    <a:close/>
                  </a:path>
                </a:pathLst>
              </a:custGeom>
              <a:solidFill>
                <a:srgbClr val="BC866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64" name="Google Shape;564;p29"/>
              <p:cNvSpPr/>
              <p:nvPr/>
            </p:nvSpPr>
            <p:spPr>
              <a:xfrm>
                <a:off x="825" y="3122587"/>
                <a:ext cx="95162" cy="271966"/>
              </a:xfrm>
              <a:custGeom>
                <a:avLst/>
                <a:gdLst/>
                <a:ahLst/>
                <a:cxnLst/>
                <a:rect l="l" t="t" r="r" b="b"/>
                <a:pathLst>
                  <a:path w="2773" h="7925" extrusionOk="0">
                    <a:moveTo>
                      <a:pt x="2356" y="1"/>
                    </a:moveTo>
                    <a:cubicBezTo>
                      <a:pt x="2220" y="1"/>
                      <a:pt x="2087" y="76"/>
                      <a:pt x="2042" y="249"/>
                    </a:cubicBezTo>
                    <a:cubicBezTo>
                      <a:pt x="1426" y="2668"/>
                      <a:pt x="535" y="5042"/>
                      <a:pt x="56" y="7484"/>
                    </a:cubicBezTo>
                    <a:cubicBezTo>
                      <a:pt x="1" y="7746"/>
                      <a:pt x="220" y="7925"/>
                      <a:pt x="423" y="7925"/>
                    </a:cubicBezTo>
                    <a:cubicBezTo>
                      <a:pt x="556" y="7925"/>
                      <a:pt x="682" y="7848"/>
                      <a:pt x="718" y="7667"/>
                    </a:cubicBezTo>
                    <a:cubicBezTo>
                      <a:pt x="1197" y="5225"/>
                      <a:pt x="2088" y="2851"/>
                      <a:pt x="2704" y="431"/>
                    </a:cubicBezTo>
                    <a:cubicBezTo>
                      <a:pt x="2772" y="171"/>
                      <a:pt x="2561" y="1"/>
                      <a:pt x="2356" y="1"/>
                    </a:cubicBezTo>
                    <a:close/>
                  </a:path>
                </a:pathLst>
              </a:custGeom>
              <a:solidFill>
                <a:srgbClr val="BC866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65" name="Google Shape;565;p29"/>
              <p:cNvSpPr/>
              <p:nvPr/>
            </p:nvSpPr>
            <p:spPr>
              <a:xfrm>
                <a:off x="6316" y="3430902"/>
                <a:ext cx="61017" cy="195129"/>
              </a:xfrm>
              <a:custGeom>
                <a:avLst/>
                <a:gdLst/>
                <a:ahLst/>
                <a:cxnLst/>
                <a:rect l="l" t="t" r="r" b="b"/>
                <a:pathLst>
                  <a:path w="1778" h="5686" extrusionOk="0">
                    <a:moveTo>
                      <a:pt x="1355" y="0"/>
                    </a:moveTo>
                    <a:cubicBezTo>
                      <a:pt x="1222" y="0"/>
                      <a:pt x="1096" y="77"/>
                      <a:pt x="1060" y="258"/>
                    </a:cubicBezTo>
                    <a:cubicBezTo>
                      <a:pt x="718" y="1924"/>
                      <a:pt x="398" y="3590"/>
                      <a:pt x="56" y="5234"/>
                    </a:cubicBezTo>
                    <a:cubicBezTo>
                      <a:pt x="1" y="5510"/>
                      <a:pt x="221" y="5686"/>
                      <a:pt x="424" y="5686"/>
                    </a:cubicBezTo>
                    <a:cubicBezTo>
                      <a:pt x="556" y="5686"/>
                      <a:pt x="682" y="5611"/>
                      <a:pt x="718" y="5439"/>
                    </a:cubicBezTo>
                    <a:cubicBezTo>
                      <a:pt x="1060" y="3773"/>
                      <a:pt x="1380" y="2107"/>
                      <a:pt x="1722" y="441"/>
                    </a:cubicBezTo>
                    <a:cubicBezTo>
                      <a:pt x="1777" y="179"/>
                      <a:pt x="1558" y="0"/>
                      <a:pt x="1355" y="0"/>
                    </a:cubicBezTo>
                    <a:close/>
                  </a:path>
                </a:pathLst>
              </a:custGeom>
              <a:solidFill>
                <a:srgbClr val="BC866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66" name="Google Shape;566;p29"/>
              <p:cNvSpPr/>
              <p:nvPr/>
            </p:nvSpPr>
            <p:spPr>
              <a:xfrm>
                <a:off x="-7446" y="3682558"/>
                <a:ext cx="65821" cy="385420"/>
              </a:xfrm>
              <a:custGeom>
                <a:avLst/>
                <a:gdLst/>
                <a:ahLst/>
                <a:cxnLst/>
                <a:rect l="l" t="t" r="r" b="b"/>
                <a:pathLst>
                  <a:path w="1918" h="11231" extrusionOk="0">
                    <a:moveTo>
                      <a:pt x="1584" y="1"/>
                    </a:moveTo>
                    <a:cubicBezTo>
                      <a:pt x="1410" y="1"/>
                      <a:pt x="1221" y="115"/>
                      <a:pt x="1187" y="343"/>
                    </a:cubicBezTo>
                    <a:cubicBezTo>
                      <a:pt x="754" y="3858"/>
                      <a:pt x="366" y="7373"/>
                      <a:pt x="23" y="10888"/>
                    </a:cubicBezTo>
                    <a:cubicBezTo>
                      <a:pt x="0" y="11117"/>
                      <a:pt x="166" y="11231"/>
                      <a:pt x="343" y="11231"/>
                    </a:cubicBezTo>
                    <a:cubicBezTo>
                      <a:pt x="520" y="11231"/>
                      <a:pt x="708" y="11117"/>
                      <a:pt x="731" y="10888"/>
                    </a:cubicBezTo>
                    <a:cubicBezTo>
                      <a:pt x="1073" y="7373"/>
                      <a:pt x="1438" y="3858"/>
                      <a:pt x="1895" y="343"/>
                    </a:cubicBezTo>
                    <a:cubicBezTo>
                      <a:pt x="1918" y="115"/>
                      <a:pt x="1758" y="1"/>
                      <a:pt x="1584" y="1"/>
                    </a:cubicBezTo>
                    <a:close/>
                  </a:path>
                </a:pathLst>
              </a:custGeom>
              <a:solidFill>
                <a:srgbClr val="BC866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67" name="Google Shape;567;p29"/>
              <p:cNvSpPr/>
              <p:nvPr/>
            </p:nvSpPr>
            <p:spPr>
              <a:xfrm>
                <a:off x="457348" y="1868079"/>
                <a:ext cx="61463" cy="183907"/>
              </a:xfrm>
              <a:custGeom>
                <a:avLst/>
                <a:gdLst/>
                <a:ahLst/>
                <a:cxnLst/>
                <a:rect l="l" t="t" r="r" b="b"/>
                <a:pathLst>
                  <a:path w="1791" h="5359" extrusionOk="0">
                    <a:moveTo>
                      <a:pt x="1364" y="0"/>
                    </a:moveTo>
                    <a:cubicBezTo>
                      <a:pt x="1228" y="0"/>
                      <a:pt x="1097" y="75"/>
                      <a:pt x="1060" y="248"/>
                    </a:cubicBezTo>
                    <a:cubicBezTo>
                      <a:pt x="718" y="1800"/>
                      <a:pt x="398" y="3375"/>
                      <a:pt x="56" y="4928"/>
                    </a:cubicBezTo>
                    <a:cubicBezTo>
                      <a:pt x="1" y="5188"/>
                      <a:pt x="218" y="5358"/>
                      <a:pt x="425" y="5358"/>
                    </a:cubicBezTo>
                    <a:cubicBezTo>
                      <a:pt x="562" y="5358"/>
                      <a:pt x="695" y="5283"/>
                      <a:pt x="741" y="5110"/>
                    </a:cubicBezTo>
                    <a:cubicBezTo>
                      <a:pt x="1083" y="3558"/>
                      <a:pt x="1380" y="1983"/>
                      <a:pt x="1722" y="431"/>
                    </a:cubicBezTo>
                    <a:cubicBezTo>
                      <a:pt x="1791" y="170"/>
                      <a:pt x="1571" y="0"/>
                      <a:pt x="1364" y="0"/>
                    </a:cubicBezTo>
                    <a:close/>
                  </a:path>
                </a:pathLst>
              </a:custGeom>
              <a:solidFill>
                <a:srgbClr val="BC866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68" name="Google Shape;568;p29"/>
              <p:cNvSpPr/>
              <p:nvPr/>
            </p:nvSpPr>
            <p:spPr>
              <a:xfrm>
                <a:off x="608935" y="2063651"/>
                <a:ext cx="138059" cy="103570"/>
              </a:xfrm>
              <a:custGeom>
                <a:avLst/>
                <a:gdLst/>
                <a:ahLst/>
                <a:cxnLst/>
                <a:rect l="l" t="t" r="r" b="b"/>
                <a:pathLst>
                  <a:path w="4023" h="3018" extrusionOk="0">
                    <a:moveTo>
                      <a:pt x="3522" y="1"/>
                    </a:moveTo>
                    <a:cubicBezTo>
                      <a:pt x="3468" y="1"/>
                      <a:pt x="3410" y="16"/>
                      <a:pt x="3351" y="51"/>
                    </a:cubicBezTo>
                    <a:cubicBezTo>
                      <a:pt x="2209" y="713"/>
                      <a:pt x="1274" y="1603"/>
                      <a:pt x="269" y="2447"/>
                    </a:cubicBezTo>
                    <a:cubicBezTo>
                      <a:pt x="1" y="2662"/>
                      <a:pt x="252" y="3017"/>
                      <a:pt x="538" y="3017"/>
                    </a:cubicBezTo>
                    <a:cubicBezTo>
                      <a:pt x="616" y="3017"/>
                      <a:pt x="698" y="2991"/>
                      <a:pt x="771" y="2927"/>
                    </a:cubicBezTo>
                    <a:cubicBezTo>
                      <a:pt x="1730" y="2128"/>
                      <a:pt x="2620" y="1283"/>
                      <a:pt x="3693" y="667"/>
                    </a:cubicBezTo>
                    <a:cubicBezTo>
                      <a:pt x="4022" y="473"/>
                      <a:pt x="3826" y="1"/>
                      <a:pt x="3522" y="1"/>
                    </a:cubicBezTo>
                    <a:close/>
                  </a:path>
                </a:pathLst>
              </a:custGeom>
              <a:solidFill>
                <a:srgbClr val="BC866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69" name="Google Shape;569;p29"/>
              <p:cNvSpPr/>
              <p:nvPr/>
            </p:nvSpPr>
            <p:spPr>
              <a:xfrm>
                <a:off x="885139" y="2530427"/>
                <a:ext cx="21174" cy="17262"/>
              </a:xfrm>
              <a:custGeom>
                <a:avLst/>
                <a:gdLst/>
                <a:ahLst/>
                <a:cxnLst/>
                <a:rect l="l" t="t" r="r" b="b"/>
                <a:pathLst>
                  <a:path w="617" h="503" extrusionOk="0">
                    <a:moveTo>
                      <a:pt x="434" y="0"/>
                    </a:moveTo>
                    <a:cubicBezTo>
                      <a:pt x="297" y="137"/>
                      <a:pt x="160" y="274"/>
                      <a:pt x="1" y="411"/>
                    </a:cubicBezTo>
                    <a:cubicBezTo>
                      <a:pt x="206" y="457"/>
                      <a:pt x="411" y="502"/>
                      <a:pt x="617" y="502"/>
                    </a:cubicBezTo>
                    <a:cubicBezTo>
                      <a:pt x="571" y="343"/>
                      <a:pt x="503" y="160"/>
                      <a:pt x="434" y="0"/>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70" name="Google Shape;570;p29"/>
              <p:cNvSpPr/>
              <p:nvPr/>
            </p:nvSpPr>
            <p:spPr>
              <a:xfrm>
                <a:off x="536568" y="2281311"/>
                <a:ext cx="627461" cy="633741"/>
              </a:xfrm>
              <a:custGeom>
                <a:avLst/>
                <a:gdLst/>
                <a:ahLst/>
                <a:cxnLst/>
                <a:rect l="l" t="t" r="r" b="b"/>
                <a:pathLst>
                  <a:path w="18284" h="18467" extrusionOk="0">
                    <a:moveTo>
                      <a:pt x="10591" y="7259"/>
                    </a:moveTo>
                    <a:cubicBezTo>
                      <a:pt x="10660" y="7419"/>
                      <a:pt x="10728" y="7602"/>
                      <a:pt x="10774" y="7761"/>
                    </a:cubicBezTo>
                    <a:cubicBezTo>
                      <a:pt x="10568" y="7761"/>
                      <a:pt x="10363" y="7716"/>
                      <a:pt x="10158" y="7670"/>
                    </a:cubicBezTo>
                    <a:cubicBezTo>
                      <a:pt x="10317" y="7533"/>
                      <a:pt x="10454" y="7396"/>
                      <a:pt x="10591" y="7259"/>
                    </a:cubicBezTo>
                    <a:close/>
                    <a:moveTo>
                      <a:pt x="14928" y="1"/>
                    </a:moveTo>
                    <a:cubicBezTo>
                      <a:pt x="14677" y="1"/>
                      <a:pt x="14426" y="343"/>
                      <a:pt x="14677" y="594"/>
                    </a:cubicBezTo>
                    <a:cubicBezTo>
                      <a:pt x="17348" y="3356"/>
                      <a:pt x="14472" y="7100"/>
                      <a:pt x="11230" y="7100"/>
                    </a:cubicBezTo>
                    <a:cubicBezTo>
                      <a:pt x="10934" y="7100"/>
                      <a:pt x="10637" y="7077"/>
                      <a:pt x="10363" y="7008"/>
                    </a:cubicBezTo>
                    <a:lnTo>
                      <a:pt x="10272" y="7008"/>
                    </a:lnTo>
                    <a:cubicBezTo>
                      <a:pt x="10066" y="7008"/>
                      <a:pt x="9838" y="7191"/>
                      <a:pt x="9929" y="7442"/>
                    </a:cubicBezTo>
                    <a:cubicBezTo>
                      <a:pt x="10888" y="10021"/>
                      <a:pt x="11322" y="13240"/>
                      <a:pt x="9884" y="15727"/>
                    </a:cubicBezTo>
                    <a:cubicBezTo>
                      <a:pt x="9039" y="17211"/>
                      <a:pt x="7761" y="17805"/>
                      <a:pt x="6414" y="17805"/>
                    </a:cubicBezTo>
                    <a:cubicBezTo>
                      <a:pt x="4291" y="17805"/>
                      <a:pt x="1963" y="16389"/>
                      <a:pt x="685" y="14746"/>
                    </a:cubicBezTo>
                    <a:cubicBezTo>
                      <a:pt x="617" y="14677"/>
                      <a:pt x="548" y="14632"/>
                      <a:pt x="457" y="14632"/>
                    </a:cubicBezTo>
                    <a:cubicBezTo>
                      <a:pt x="229" y="14632"/>
                      <a:pt x="0" y="14974"/>
                      <a:pt x="206" y="15248"/>
                    </a:cubicBezTo>
                    <a:cubicBezTo>
                      <a:pt x="1644" y="17097"/>
                      <a:pt x="3949" y="18466"/>
                      <a:pt x="6186" y="18466"/>
                    </a:cubicBezTo>
                    <a:cubicBezTo>
                      <a:pt x="7487" y="18466"/>
                      <a:pt x="8765" y="18010"/>
                      <a:pt x="9861" y="16914"/>
                    </a:cubicBezTo>
                    <a:cubicBezTo>
                      <a:pt x="12121" y="14632"/>
                      <a:pt x="11733" y="10615"/>
                      <a:pt x="10774" y="7761"/>
                    </a:cubicBezTo>
                    <a:lnTo>
                      <a:pt x="10774" y="7761"/>
                    </a:lnTo>
                    <a:cubicBezTo>
                      <a:pt x="10911" y="7784"/>
                      <a:pt x="11071" y="7784"/>
                      <a:pt x="11208" y="7784"/>
                    </a:cubicBezTo>
                    <a:cubicBezTo>
                      <a:pt x="15042" y="7784"/>
                      <a:pt x="18283" y="3333"/>
                      <a:pt x="15156" y="115"/>
                    </a:cubicBezTo>
                    <a:cubicBezTo>
                      <a:pt x="15088" y="47"/>
                      <a:pt x="15019" y="1"/>
                      <a:pt x="14928" y="1"/>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71" name="Google Shape;571;p29"/>
              <p:cNvSpPr/>
              <p:nvPr/>
            </p:nvSpPr>
            <p:spPr>
              <a:xfrm>
                <a:off x="579638" y="2516322"/>
                <a:ext cx="196639" cy="177044"/>
              </a:xfrm>
              <a:custGeom>
                <a:avLst/>
                <a:gdLst/>
                <a:ahLst/>
                <a:cxnLst/>
                <a:rect l="l" t="t" r="r" b="b"/>
                <a:pathLst>
                  <a:path w="5730" h="5159" extrusionOk="0">
                    <a:moveTo>
                      <a:pt x="5045" y="0"/>
                    </a:moveTo>
                    <a:cubicBezTo>
                      <a:pt x="4840" y="0"/>
                      <a:pt x="4611" y="160"/>
                      <a:pt x="4680" y="434"/>
                    </a:cubicBezTo>
                    <a:cubicBezTo>
                      <a:pt x="5136" y="2306"/>
                      <a:pt x="4064" y="4429"/>
                      <a:pt x="2420" y="4429"/>
                    </a:cubicBezTo>
                    <a:cubicBezTo>
                      <a:pt x="1918" y="4429"/>
                      <a:pt x="1347" y="4223"/>
                      <a:pt x="754" y="3744"/>
                    </a:cubicBezTo>
                    <a:cubicBezTo>
                      <a:pt x="685" y="3675"/>
                      <a:pt x="617" y="3652"/>
                      <a:pt x="526" y="3652"/>
                    </a:cubicBezTo>
                    <a:cubicBezTo>
                      <a:pt x="252" y="3652"/>
                      <a:pt x="1" y="4018"/>
                      <a:pt x="275" y="4246"/>
                    </a:cubicBezTo>
                    <a:cubicBezTo>
                      <a:pt x="937" y="4771"/>
                      <a:pt x="1758" y="5159"/>
                      <a:pt x="2557" y="5159"/>
                    </a:cubicBezTo>
                    <a:cubicBezTo>
                      <a:pt x="3105" y="5159"/>
                      <a:pt x="3653" y="4976"/>
                      <a:pt x="4155" y="4543"/>
                    </a:cubicBezTo>
                    <a:cubicBezTo>
                      <a:pt x="5410" y="3470"/>
                      <a:pt x="5730" y="1781"/>
                      <a:pt x="5342" y="229"/>
                    </a:cubicBezTo>
                    <a:cubicBezTo>
                      <a:pt x="5296" y="69"/>
                      <a:pt x="5182" y="0"/>
                      <a:pt x="5045" y="0"/>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72" name="Google Shape;572;p29"/>
              <p:cNvSpPr/>
              <p:nvPr/>
            </p:nvSpPr>
            <p:spPr>
              <a:xfrm>
                <a:off x="1077047" y="2016545"/>
                <a:ext cx="17262" cy="16507"/>
              </a:xfrm>
              <a:custGeom>
                <a:avLst/>
                <a:gdLst/>
                <a:ahLst/>
                <a:cxnLst/>
                <a:rect l="l" t="t" r="r" b="b"/>
                <a:pathLst>
                  <a:path w="503" h="481" extrusionOk="0">
                    <a:moveTo>
                      <a:pt x="389" y="1"/>
                    </a:moveTo>
                    <a:cubicBezTo>
                      <a:pt x="252" y="92"/>
                      <a:pt x="115" y="184"/>
                      <a:pt x="1" y="275"/>
                    </a:cubicBezTo>
                    <a:cubicBezTo>
                      <a:pt x="161" y="343"/>
                      <a:pt x="343" y="412"/>
                      <a:pt x="503" y="480"/>
                    </a:cubicBezTo>
                    <a:cubicBezTo>
                      <a:pt x="480" y="321"/>
                      <a:pt x="434" y="161"/>
                      <a:pt x="389" y="1"/>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73" name="Google Shape;573;p29"/>
              <p:cNvSpPr/>
              <p:nvPr/>
            </p:nvSpPr>
            <p:spPr>
              <a:xfrm>
                <a:off x="828741" y="1770958"/>
                <a:ext cx="710510" cy="539711"/>
              </a:xfrm>
              <a:custGeom>
                <a:avLst/>
                <a:gdLst/>
                <a:ahLst/>
                <a:cxnLst/>
                <a:rect l="l" t="t" r="r" b="b"/>
                <a:pathLst>
                  <a:path w="20704" h="15727" extrusionOk="0">
                    <a:moveTo>
                      <a:pt x="5045" y="0"/>
                    </a:moveTo>
                    <a:cubicBezTo>
                      <a:pt x="2489" y="0"/>
                      <a:pt x="503" y="2032"/>
                      <a:pt x="46" y="4474"/>
                    </a:cubicBezTo>
                    <a:cubicBezTo>
                      <a:pt x="1" y="4725"/>
                      <a:pt x="229" y="4908"/>
                      <a:pt x="434" y="4908"/>
                    </a:cubicBezTo>
                    <a:cubicBezTo>
                      <a:pt x="571" y="4908"/>
                      <a:pt x="686" y="4816"/>
                      <a:pt x="731" y="4656"/>
                    </a:cubicBezTo>
                    <a:cubicBezTo>
                      <a:pt x="1188" y="2123"/>
                      <a:pt x="3174" y="799"/>
                      <a:pt x="5137" y="799"/>
                    </a:cubicBezTo>
                    <a:cubicBezTo>
                      <a:pt x="7008" y="799"/>
                      <a:pt x="8880" y="2009"/>
                      <a:pt x="9382" y="4474"/>
                    </a:cubicBezTo>
                    <a:cubicBezTo>
                      <a:pt x="9405" y="4634"/>
                      <a:pt x="9565" y="4748"/>
                      <a:pt x="9724" y="4748"/>
                    </a:cubicBezTo>
                    <a:cubicBezTo>
                      <a:pt x="9793" y="4748"/>
                      <a:pt x="9839" y="4725"/>
                      <a:pt x="9884" y="4702"/>
                    </a:cubicBezTo>
                    <a:cubicBezTo>
                      <a:pt x="11140" y="3743"/>
                      <a:pt x="12555" y="3059"/>
                      <a:pt x="14061" y="3059"/>
                    </a:cubicBezTo>
                    <a:cubicBezTo>
                      <a:pt x="14541" y="3059"/>
                      <a:pt x="15020" y="3127"/>
                      <a:pt x="15522" y="3264"/>
                    </a:cubicBezTo>
                    <a:cubicBezTo>
                      <a:pt x="17257" y="3812"/>
                      <a:pt x="18535" y="5387"/>
                      <a:pt x="19197" y="7007"/>
                    </a:cubicBezTo>
                    <a:cubicBezTo>
                      <a:pt x="19859" y="8628"/>
                      <a:pt x="19973" y="10523"/>
                      <a:pt x="19265" y="12143"/>
                    </a:cubicBezTo>
                    <a:cubicBezTo>
                      <a:pt x="18352" y="14129"/>
                      <a:pt x="16252" y="14905"/>
                      <a:pt x="14198" y="15019"/>
                    </a:cubicBezTo>
                    <a:cubicBezTo>
                      <a:pt x="13764" y="15065"/>
                      <a:pt x="13764" y="15727"/>
                      <a:pt x="14175" y="15727"/>
                    </a:cubicBezTo>
                    <a:lnTo>
                      <a:pt x="14198" y="15727"/>
                    </a:lnTo>
                    <a:cubicBezTo>
                      <a:pt x="16412" y="15590"/>
                      <a:pt x="18512" y="14814"/>
                      <a:pt x="19676" y="12828"/>
                    </a:cubicBezTo>
                    <a:cubicBezTo>
                      <a:pt x="20703" y="11093"/>
                      <a:pt x="20589" y="8856"/>
                      <a:pt x="19950" y="7007"/>
                    </a:cubicBezTo>
                    <a:cubicBezTo>
                      <a:pt x="19288" y="5181"/>
                      <a:pt x="17919" y="3470"/>
                      <a:pt x="16070" y="2739"/>
                    </a:cubicBezTo>
                    <a:cubicBezTo>
                      <a:pt x="15408" y="2465"/>
                      <a:pt x="14723" y="2351"/>
                      <a:pt x="14084" y="2351"/>
                    </a:cubicBezTo>
                    <a:cubicBezTo>
                      <a:pt x="12600" y="2351"/>
                      <a:pt x="11185" y="2945"/>
                      <a:pt x="9930" y="3812"/>
                    </a:cubicBezTo>
                    <a:cubicBezTo>
                      <a:pt x="9975" y="3972"/>
                      <a:pt x="10021" y="4132"/>
                      <a:pt x="10044" y="4291"/>
                    </a:cubicBezTo>
                    <a:cubicBezTo>
                      <a:pt x="9884" y="4223"/>
                      <a:pt x="9702" y="4154"/>
                      <a:pt x="9542" y="4086"/>
                    </a:cubicBezTo>
                    <a:cubicBezTo>
                      <a:pt x="9656" y="3995"/>
                      <a:pt x="9793" y="3903"/>
                      <a:pt x="9930" y="3812"/>
                    </a:cubicBezTo>
                    <a:cubicBezTo>
                      <a:pt x="9291" y="1575"/>
                      <a:pt x="7533" y="23"/>
                      <a:pt x="5114" y="0"/>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74" name="Google Shape;574;p29"/>
              <p:cNvSpPr/>
              <p:nvPr/>
            </p:nvSpPr>
            <p:spPr>
              <a:xfrm>
                <a:off x="1192219" y="2109788"/>
                <a:ext cx="98731" cy="150414"/>
              </a:xfrm>
              <a:custGeom>
                <a:avLst/>
                <a:gdLst/>
                <a:ahLst/>
                <a:cxnLst/>
                <a:rect l="l" t="t" r="r" b="b"/>
                <a:pathLst>
                  <a:path w="2877" h="4383" extrusionOk="0">
                    <a:moveTo>
                      <a:pt x="479" y="0"/>
                    </a:moveTo>
                    <a:cubicBezTo>
                      <a:pt x="183" y="0"/>
                      <a:pt x="0" y="457"/>
                      <a:pt x="297" y="662"/>
                    </a:cubicBezTo>
                    <a:cubicBezTo>
                      <a:pt x="1301" y="1324"/>
                      <a:pt x="2100" y="2671"/>
                      <a:pt x="1233" y="3766"/>
                    </a:cubicBezTo>
                    <a:cubicBezTo>
                      <a:pt x="1027" y="4040"/>
                      <a:pt x="1256" y="4383"/>
                      <a:pt x="1484" y="4383"/>
                    </a:cubicBezTo>
                    <a:cubicBezTo>
                      <a:pt x="1575" y="4383"/>
                      <a:pt x="1644" y="4360"/>
                      <a:pt x="1712" y="4268"/>
                    </a:cubicBezTo>
                    <a:cubicBezTo>
                      <a:pt x="2876" y="2785"/>
                      <a:pt x="2077" y="1004"/>
                      <a:pt x="639" y="69"/>
                    </a:cubicBezTo>
                    <a:cubicBezTo>
                      <a:pt x="594" y="23"/>
                      <a:pt x="525" y="0"/>
                      <a:pt x="479" y="0"/>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75" name="Google Shape;575;p29"/>
              <p:cNvSpPr/>
              <p:nvPr/>
            </p:nvSpPr>
            <p:spPr>
              <a:xfrm>
                <a:off x="895331" y="1702465"/>
                <a:ext cx="21174" cy="14104"/>
              </a:xfrm>
              <a:custGeom>
                <a:avLst/>
                <a:gdLst/>
                <a:ahLst/>
                <a:cxnLst/>
                <a:rect l="l" t="t" r="r" b="b"/>
                <a:pathLst>
                  <a:path w="617" h="411" extrusionOk="0">
                    <a:moveTo>
                      <a:pt x="343" y="0"/>
                    </a:moveTo>
                    <a:cubicBezTo>
                      <a:pt x="229" y="137"/>
                      <a:pt x="114" y="274"/>
                      <a:pt x="0" y="411"/>
                    </a:cubicBezTo>
                    <a:lnTo>
                      <a:pt x="617" y="411"/>
                    </a:lnTo>
                    <a:cubicBezTo>
                      <a:pt x="525" y="274"/>
                      <a:pt x="434" y="137"/>
                      <a:pt x="343" y="0"/>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76" name="Google Shape;576;p29"/>
              <p:cNvSpPr/>
              <p:nvPr/>
            </p:nvSpPr>
            <p:spPr>
              <a:xfrm>
                <a:off x="593365" y="1278642"/>
                <a:ext cx="513870" cy="150448"/>
              </a:xfrm>
              <a:custGeom>
                <a:avLst/>
                <a:gdLst/>
                <a:ahLst/>
                <a:cxnLst/>
                <a:rect l="l" t="t" r="r" b="b"/>
                <a:pathLst>
                  <a:path w="14974" h="4384" extrusionOk="0">
                    <a:moveTo>
                      <a:pt x="3652" y="1"/>
                    </a:moveTo>
                    <a:cubicBezTo>
                      <a:pt x="2100" y="1"/>
                      <a:pt x="913" y="1256"/>
                      <a:pt x="160" y="2535"/>
                    </a:cubicBezTo>
                    <a:cubicBezTo>
                      <a:pt x="0" y="2808"/>
                      <a:pt x="229" y="3060"/>
                      <a:pt x="480" y="3060"/>
                    </a:cubicBezTo>
                    <a:cubicBezTo>
                      <a:pt x="571" y="3060"/>
                      <a:pt x="685" y="3014"/>
                      <a:pt x="754" y="2877"/>
                    </a:cubicBezTo>
                    <a:cubicBezTo>
                      <a:pt x="1484" y="1667"/>
                      <a:pt x="2443" y="731"/>
                      <a:pt x="3744" y="731"/>
                    </a:cubicBezTo>
                    <a:cubicBezTo>
                      <a:pt x="4040" y="731"/>
                      <a:pt x="4337" y="777"/>
                      <a:pt x="4679" y="891"/>
                    </a:cubicBezTo>
                    <a:cubicBezTo>
                      <a:pt x="6095" y="1325"/>
                      <a:pt x="7190" y="2694"/>
                      <a:pt x="7966" y="3881"/>
                    </a:cubicBezTo>
                    <a:cubicBezTo>
                      <a:pt x="8058" y="3995"/>
                      <a:pt x="8149" y="4041"/>
                      <a:pt x="8263" y="4041"/>
                    </a:cubicBezTo>
                    <a:cubicBezTo>
                      <a:pt x="8377" y="4041"/>
                      <a:pt x="8491" y="3995"/>
                      <a:pt x="8583" y="3881"/>
                    </a:cubicBezTo>
                    <a:cubicBezTo>
                      <a:pt x="9359" y="2831"/>
                      <a:pt x="10888" y="1941"/>
                      <a:pt x="12166" y="1941"/>
                    </a:cubicBezTo>
                    <a:cubicBezTo>
                      <a:pt x="13193" y="1941"/>
                      <a:pt x="14061" y="2512"/>
                      <a:pt x="14243" y="4041"/>
                    </a:cubicBezTo>
                    <a:cubicBezTo>
                      <a:pt x="14266" y="4269"/>
                      <a:pt x="14472" y="4383"/>
                      <a:pt x="14631" y="4383"/>
                    </a:cubicBezTo>
                    <a:cubicBezTo>
                      <a:pt x="14814" y="4383"/>
                      <a:pt x="14974" y="4269"/>
                      <a:pt x="14951" y="4041"/>
                    </a:cubicBezTo>
                    <a:cubicBezTo>
                      <a:pt x="14700" y="2055"/>
                      <a:pt x="13536" y="1279"/>
                      <a:pt x="12166" y="1279"/>
                    </a:cubicBezTo>
                    <a:cubicBezTo>
                      <a:pt x="10819" y="1279"/>
                      <a:pt x="9313" y="2032"/>
                      <a:pt x="8309" y="3128"/>
                    </a:cubicBezTo>
                    <a:cubicBezTo>
                      <a:pt x="8400" y="3265"/>
                      <a:pt x="8491" y="3402"/>
                      <a:pt x="8583" y="3539"/>
                    </a:cubicBezTo>
                    <a:lnTo>
                      <a:pt x="7966" y="3539"/>
                    </a:lnTo>
                    <a:cubicBezTo>
                      <a:pt x="8080" y="3402"/>
                      <a:pt x="8195" y="3265"/>
                      <a:pt x="8309" y="3128"/>
                    </a:cubicBezTo>
                    <a:cubicBezTo>
                      <a:pt x="7304" y="1736"/>
                      <a:pt x="6026" y="457"/>
                      <a:pt x="4291" y="69"/>
                    </a:cubicBezTo>
                    <a:cubicBezTo>
                      <a:pt x="4063" y="24"/>
                      <a:pt x="3858" y="1"/>
                      <a:pt x="3652" y="1"/>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77" name="Google Shape;577;p29"/>
              <p:cNvSpPr/>
              <p:nvPr/>
            </p:nvSpPr>
            <p:spPr>
              <a:xfrm>
                <a:off x="842632" y="1145682"/>
                <a:ext cx="177044" cy="61119"/>
              </a:xfrm>
              <a:custGeom>
                <a:avLst/>
                <a:gdLst/>
                <a:ahLst/>
                <a:cxnLst/>
                <a:rect l="l" t="t" r="r" b="b"/>
                <a:pathLst>
                  <a:path w="5159" h="1781" extrusionOk="0">
                    <a:moveTo>
                      <a:pt x="2785" y="0"/>
                    </a:moveTo>
                    <a:cubicBezTo>
                      <a:pt x="1940" y="0"/>
                      <a:pt x="1027" y="388"/>
                      <a:pt x="274" y="1028"/>
                    </a:cubicBezTo>
                    <a:cubicBezTo>
                      <a:pt x="0" y="1256"/>
                      <a:pt x="251" y="1598"/>
                      <a:pt x="548" y="1598"/>
                    </a:cubicBezTo>
                    <a:cubicBezTo>
                      <a:pt x="617" y="1598"/>
                      <a:pt x="685" y="1575"/>
                      <a:pt x="776" y="1507"/>
                    </a:cubicBezTo>
                    <a:cubicBezTo>
                      <a:pt x="1370" y="1005"/>
                      <a:pt x="2077" y="685"/>
                      <a:pt x="2762" y="685"/>
                    </a:cubicBezTo>
                    <a:cubicBezTo>
                      <a:pt x="3378" y="685"/>
                      <a:pt x="3949" y="936"/>
                      <a:pt x="4383" y="1621"/>
                    </a:cubicBezTo>
                    <a:cubicBezTo>
                      <a:pt x="4451" y="1735"/>
                      <a:pt x="4565" y="1781"/>
                      <a:pt x="4657" y="1781"/>
                    </a:cubicBezTo>
                    <a:cubicBezTo>
                      <a:pt x="4908" y="1781"/>
                      <a:pt x="5159" y="1530"/>
                      <a:pt x="4976" y="1256"/>
                    </a:cubicBezTo>
                    <a:cubicBezTo>
                      <a:pt x="4406" y="366"/>
                      <a:pt x="3607" y="0"/>
                      <a:pt x="2785" y="0"/>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78" name="Google Shape;578;p29"/>
              <p:cNvSpPr/>
              <p:nvPr/>
            </p:nvSpPr>
            <p:spPr>
              <a:xfrm>
                <a:off x="11740" y="1407398"/>
                <a:ext cx="277320" cy="172342"/>
              </a:xfrm>
              <a:custGeom>
                <a:avLst/>
                <a:gdLst/>
                <a:ahLst/>
                <a:cxnLst/>
                <a:rect l="l" t="t" r="r" b="b"/>
                <a:pathLst>
                  <a:path w="8081" h="5022" extrusionOk="0">
                    <a:moveTo>
                      <a:pt x="4086" y="3721"/>
                    </a:moveTo>
                    <a:cubicBezTo>
                      <a:pt x="4268" y="3766"/>
                      <a:pt x="4474" y="3835"/>
                      <a:pt x="4679" y="3926"/>
                    </a:cubicBezTo>
                    <a:cubicBezTo>
                      <a:pt x="4542" y="4063"/>
                      <a:pt x="4405" y="4200"/>
                      <a:pt x="4268" y="4337"/>
                    </a:cubicBezTo>
                    <a:cubicBezTo>
                      <a:pt x="4177" y="4131"/>
                      <a:pt x="4109" y="3926"/>
                      <a:pt x="4086" y="3721"/>
                    </a:cubicBezTo>
                    <a:close/>
                    <a:moveTo>
                      <a:pt x="6962" y="0"/>
                    </a:moveTo>
                    <a:cubicBezTo>
                      <a:pt x="5044" y="0"/>
                      <a:pt x="3698" y="1826"/>
                      <a:pt x="4086" y="3721"/>
                    </a:cubicBezTo>
                    <a:cubicBezTo>
                      <a:pt x="3538" y="3561"/>
                      <a:pt x="3013" y="3492"/>
                      <a:pt x="2511" y="3492"/>
                    </a:cubicBezTo>
                    <a:cubicBezTo>
                      <a:pt x="1575" y="3492"/>
                      <a:pt x="730" y="3743"/>
                      <a:pt x="0" y="4177"/>
                    </a:cubicBezTo>
                    <a:lnTo>
                      <a:pt x="0" y="5022"/>
                    </a:lnTo>
                    <a:cubicBezTo>
                      <a:pt x="685" y="4497"/>
                      <a:pt x="1552" y="4200"/>
                      <a:pt x="2534" y="4200"/>
                    </a:cubicBezTo>
                    <a:cubicBezTo>
                      <a:pt x="3150" y="4200"/>
                      <a:pt x="3812" y="4314"/>
                      <a:pt x="4497" y="4588"/>
                    </a:cubicBezTo>
                    <a:cubicBezTo>
                      <a:pt x="4542" y="4611"/>
                      <a:pt x="4565" y="4611"/>
                      <a:pt x="4588" y="4611"/>
                    </a:cubicBezTo>
                    <a:cubicBezTo>
                      <a:pt x="4816" y="4611"/>
                      <a:pt x="5022" y="4360"/>
                      <a:pt x="4930" y="4154"/>
                    </a:cubicBezTo>
                    <a:cubicBezTo>
                      <a:pt x="4268" y="2557"/>
                      <a:pt x="5227" y="685"/>
                      <a:pt x="6916" y="685"/>
                    </a:cubicBezTo>
                    <a:cubicBezTo>
                      <a:pt x="7099" y="685"/>
                      <a:pt x="7304" y="708"/>
                      <a:pt x="7510" y="753"/>
                    </a:cubicBezTo>
                    <a:cubicBezTo>
                      <a:pt x="7532" y="776"/>
                      <a:pt x="7555" y="776"/>
                      <a:pt x="7578" y="776"/>
                    </a:cubicBezTo>
                    <a:cubicBezTo>
                      <a:pt x="7966" y="776"/>
                      <a:pt x="8080" y="183"/>
                      <a:pt x="7692" y="91"/>
                    </a:cubicBezTo>
                    <a:cubicBezTo>
                      <a:pt x="7441" y="46"/>
                      <a:pt x="7190" y="0"/>
                      <a:pt x="6962" y="0"/>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79" name="Google Shape;579;p29"/>
              <p:cNvSpPr/>
              <p:nvPr/>
            </p:nvSpPr>
            <p:spPr>
              <a:xfrm>
                <a:off x="140192" y="1664062"/>
                <a:ext cx="20419" cy="21174"/>
              </a:xfrm>
              <a:custGeom>
                <a:avLst/>
                <a:gdLst/>
                <a:ahLst/>
                <a:cxnLst/>
                <a:rect l="l" t="t" r="r" b="b"/>
                <a:pathLst>
                  <a:path w="595" h="617" extrusionOk="0">
                    <a:moveTo>
                      <a:pt x="1" y="1"/>
                    </a:moveTo>
                    <a:cubicBezTo>
                      <a:pt x="24" y="206"/>
                      <a:pt x="92" y="411"/>
                      <a:pt x="183" y="617"/>
                    </a:cubicBezTo>
                    <a:cubicBezTo>
                      <a:pt x="320" y="480"/>
                      <a:pt x="457" y="343"/>
                      <a:pt x="594" y="206"/>
                    </a:cubicBezTo>
                    <a:cubicBezTo>
                      <a:pt x="389" y="115"/>
                      <a:pt x="183" y="46"/>
                      <a:pt x="1" y="1"/>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80" name="Google Shape;580;p29"/>
              <p:cNvSpPr/>
              <p:nvPr/>
            </p:nvSpPr>
            <p:spPr>
              <a:xfrm>
                <a:off x="133133" y="1622222"/>
                <a:ext cx="170798" cy="171588"/>
              </a:xfrm>
              <a:custGeom>
                <a:avLst/>
                <a:gdLst/>
                <a:ahLst/>
                <a:cxnLst/>
                <a:rect l="l" t="t" r="r" b="b"/>
                <a:pathLst>
                  <a:path w="4977" h="5000" extrusionOk="0">
                    <a:moveTo>
                      <a:pt x="4314" y="1"/>
                    </a:moveTo>
                    <a:cubicBezTo>
                      <a:pt x="1598" y="1"/>
                      <a:pt x="46" y="2009"/>
                      <a:pt x="0" y="4680"/>
                    </a:cubicBezTo>
                    <a:cubicBezTo>
                      <a:pt x="0" y="4885"/>
                      <a:pt x="183" y="4999"/>
                      <a:pt x="343" y="4999"/>
                    </a:cubicBezTo>
                    <a:cubicBezTo>
                      <a:pt x="525" y="4999"/>
                      <a:pt x="708" y="4885"/>
                      <a:pt x="708" y="4680"/>
                    </a:cubicBezTo>
                    <a:cubicBezTo>
                      <a:pt x="754" y="2375"/>
                      <a:pt x="1986" y="686"/>
                      <a:pt x="4337" y="686"/>
                    </a:cubicBezTo>
                    <a:lnTo>
                      <a:pt x="4543" y="686"/>
                    </a:lnTo>
                    <a:cubicBezTo>
                      <a:pt x="4976" y="686"/>
                      <a:pt x="4953" y="24"/>
                      <a:pt x="4520" y="1"/>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81" name="Google Shape;581;p29"/>
              <p:cNvSpPr/>
              <p:nvPr/>
            </p:nvSpPr>
            <p:spPr>
              <a:xfrm>
                <a:off x="48563" y="2036141"/>
                <a:ext cx="278864" cy="600831"/>
              </a:xfrm>
              <a:custGeom>
                <a:avLst/>
                <a:gdLst/>
                <a:ahLst/>
                <a:cxnLst/>
                <a:rect l="l" t="t" r="r" b="b"/>
                <a:pathLst>
                  <a:path w="8126" h="17508" extrusionOk="0">
                    <a:moveTo>
                      <a:pt x="7669" y="1"/>
                    </a:moveTo>
                    <a:cubicBezTo>
                      <a:pt x="5592" y="115"/>
                      <a:pt x="3949" y="1324"/>
                      <a:pt x="3287" y="3287"/>
                    </a:cubicBezTo>
                    <a:cubicBezTo>
                      <a:pt x="2716" y="4999"/>
                      <a:pt x="4109" y="6346"/>
                      <a:pt x="5273" y="7442"/>
                    </a:cubicBezTo>
                    <a:cubicBezTo>
                      <a:pt x="5524" y="7396"/>
                      <a:pt x="5752" y="7350"/>
                      <a:pt x="6003" y="7327"/>
                    </a:cubicBezTo>
                    <a:lnTo>
                      <a:pt x="6003" y="7327"/>
                    </a:lnTo>
                    <a:cubicBezTo>
                      <a:pt x="5935" y="7510"/>
                      <a:pt x="5843" y="7716"/>
                      <a:pt x="5775" y="7921"/>
                    </a:cubicBezTo>
                    <a:cubicBezTo>
                      <a:pt x="5615" y="7761"/>
                      <a:pt x="5455" y="7601"/>
                      <a:pt x="5273" y="7442"/>
                    </a:cubicBezTo>
                    <a:cubicBezTo>
                      <a:pt x="890" y="8514"/>
                      <a:pt x="0" y="14791"/>
                      <a:pt x="3675" y="17462"/>
                    </a:cubicBezTo>
                    <a:cubicBezTo>
                      <a:pt x="3744" y="17508"/>
                      <a:pt x="3789" y="17508"/>
                      <a:pt x="3858" y="17508"/>
                    </a:cubicBezTo>
                    <a:cubicBezTo>
                      <a:pt x="4132" y="17508"/>
                      <a:pt x="4314" y="17074"/>
                      <a:pt x="4017" y="16846"/>
                    </a:cubicBezTo>
                    <a:cubicBezTo>
                      <a:pt x="731" y="14449"/>
                      <a:pt x="1689" y="8469"/>
                      <a:pt x="6003" y="8012"/>
                    </a:cubicBezTo>
                    <a:cubicBezTo>
                      <a:pt x="6300" y="7989"/>
                      <a:pt x="6483" y="7647"/>
                      <a:pt x="6254" y="7419"/>
                    </a:cubicBezTo>
                    <a:cubicBezTo>
                      <a:pt x="5410" y="6574"/>
                      <a:pt x="4337" y="5798"/>
                      <a:pt x="3949" y="4634"/>
                    </a:cubicBezTo>
                    <a:cubicBezTo>
                      <a:pt x="3196" y="2489"/>
                      <a:pt x="5935" y="799"/>
                      <a:pt x="7669" y="685"/>
                    </a:cubicBezTo>
                    <a:cubicBezTo>
                      <a:pt x="8103" y="663"/>
                      <a:pt x="8126" y="1"/>
                      <a:pt x="7692" y="1"/>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82" name="Google Shape;582;p29"/>
              <p:cNvSpPr/>
              <p:nvPr/>
            </p:nvSpPr>
            <p:spPr>
              <a:xfrm>
                <a:off x="229488" y="2287591"/>
                <a:ext cx="25120" cy="20385"/>
              </a:xfrm>
              <a:custGeom>
                <a:avLst/>
                <a:gdLst/>
                <a:ahLst/>
                <a:cxnLst/>
                <a:rect l="l" t="t" r="r" b="b"/>
                <a:pathLst>
                  <a:path w="732" h="594" extrusionOk="0">
                    <a:moveTo>
                      <a:pt x="731" y="0"/>
                    </a:moveTo>
                    <a:cubicBezTo>
                      <a:pt x="480" y="23"/>
                      <a:pt x="252" y="69"/>
                      <a:pt x="1" y="115"/>
                    </a:cubicBezTo>
                    <a:cubicBezTo>
                      <a:pt x="183" y="274"/>
                      <a:pt x="343" y="434"/>
                      <a:pt x="503" y="594"/>
                    </a:cubicBezTo>
                    <a:cubicBezTo>
                      <a:pt x="571" y="389"/>
                      <a:pt x="663" y="183"/>
                      <a:pt x="731" y="0"/>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83" name="Google Shape;583;p29"/>
              <p:cNvSpPr/>
              <p:nvPr/>
            </p:nvSpPr>
            <p:spPr>
              <a:xfrm>
                <a:off x="977558" y="2450493"/>
                <a:ext cx="806084" cy="1268203"/>
              </a:xfrm>
              <a:custGeom>
                <a:avLst/>
                <a:gdLst/>
                <a:ahLst/>
                <a:cxnLst/>
                <a:rect l="l" t="t" r="r" b="b"/>
                <a:pathLst>
                  <a:path w="23489" h="36955" extrusionOk="0">
                    <a:moveTo>
                      <a:pt x="17622" y="1"/>
                    </a:moveTo>
                    <a:lnTo>
                      <a:pt x="17622" y="1"/>
                    </a:lnTo>
                    <a:cubicBezTo>
                      <a:pt x="15180" y="2329"/>
                      <a:pt x="13103" y="5022"/>
                      <a:pt x="10660" y="7350"/>
                    </a:cubicBezTo>
                    <a:cubicBezTo>
                      <a:pt x="7602" y="10158"/>
                      <a:pt x="4406" y="13353"/>
                      <a:pt x="2580" y="17256"/>
                    </a:cubicBezTo>
                    <a:cubicBezTo>
                      <a:pt x="1" y="22894"/>
                      <a:pt x="868" y="31088"/>
                      <a:pt x="1850" y="36955"/>
                    </a:cubicBezTo>
                    <a:cubicBezTo>
                      <a:pt x="17508" y="32686"/>
                      <a:pt x="23488" y="13467"/>
                      <a:pt x="17622" y="1"/>
                    </a:cubicBezTo>
                    <a:close/>
                  </a:path>
                </a:pathLst>
              </a:custGeom>
              <a:solidFill>
                <a:srgbClr val="459B97"/>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84" name="Google Shape;584;p29"/>
              <p:cNvSpPr/>
              <p:nvPr/>
            </p:nvSpPr>
            <p:spPr>
              <a:xfrm>
                <a:off x="1045131" y="2661928"/>
                <a:ext cx="501688" cy="1055366"/>
              </a:xfrm>
              <a:custGeom>
                <a:avLst/>
                <a:gdLst/>
                <a:ahLst/>
                <a:cxnLst/>
                <a:rect l="l" t="t" r="r" b="b"/>
                <a:pathLst>
                  <a:path w="14619" h="30753" extrusionOk="0">
                    <a:moveTo>
                      <a:pt x="14189" y="0"/>
                    </a:moveTo>
                    <a:cubicBezTo>
                      <a:pt x="14051" y="0"/>
                      <a:pt x="13912" y="70"/>
                      <a:pt x="13850" y="231"/>
                    </a:cubicBezTo>
                    <a:cubicBezTo>
                      <a:pt x="11955" y="5686"/>
                      <a:pt x="9079" y="10685"/>
                      <a:pt x="6934" y="16003"/>
                    </a:cubicBezTo>
                    <a:cubicBezTo>
                      <a:pt x="4994" y="20887"/>
                      <a:pt x="3350" y="26000"/>
                      <a:pt x="178" y="30269"/>
                    </a:cubicBezTo>
                    <a:cubicBezTo>
                      <a:pt x="0" y="30511"/>
                      <a:pt x="245" y="30753"/>
                      <a:pt x="500" y="30753"/>
                    </a:cubicBezTo>
                    <a:cubicBezTo>
                      <a:pt x="606" y="30753"/>
                      <a:pt x="714" y="30711"/>
                      <a:pt x="794" y="30611"/>
                    </a:cubicBezTo>
                    <a:cubicBezTo>
                      <a:pt x="3807" y="26548"/>
                      <a:pt x="5473" y="21663"/>
                      <a:pt x="7299" y="17007"/>
                    </a:cubicBezTo>
                    <a:cubicBezTo>
                      <a:pt x="9490" y="11369"/>
                      <a:pt x="12526" y="6119"/>
                      <a:pt x="14535" y="436"/>
                    </a:cubicBezTo>
                    <a:cubicBezTo>
                      <a:pt x="14618" y="171"/>
                      <a:pt x="14405" y="0"/>
                      <a:pt x="14189" y="0"/>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85" name="Google Shape;585;p29"/>
              <p:cNvSpPr/>
              <p:nvPr/>
            </p:nvSpPr>
            <p:spPr>
              <a:xfrm>
                <a:off x="1176535" y="3468029"/>
                <a:ext cx="14928" cy="15683"/>
              </a:xfrm>
              <a:custGeom>
                <a:avLst/>
                <a:gdLst/>
                <a:ahLst/>
                <a:cxnLst/>
                <a:rect l="l" t="t" r="r" b="b"/>
                <a:pathLst>
                  <a:path w="435" h="457" extrusionOk="0">
                    <a:moveTo>
                      <a:pt x="411" y="0"/>
                    </a:moveTo>
                    <a:cubicBezTo>
                      <a:pt x="275" y="46"/>
                      <a:pt x="138" y="92"/>
                      <a:pt x="1" y="115"/>
                    </a:cubicBezTo>
                    <a:cubicBezTo>
                      <a:pt x="138" y="229"/>
                      <a:pt x="275" y="343"/>
                      <a:pt x="434" y="457"/>
                    </a:cubicBezTo>
                    <a:cubicBezTo>
                      <a:pt x="411" y="320"/>
                      <a:pt x="411" y="160"/>
                      <a:pt x="411" y="0"/>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86" name="Google Shape;586;p29"/>
              <p:cNvSpPr/>
              <p:nvPr/>
            </p:nvSpPr>
            <p:spPr>
              <a:xfrm>
                <a:off x="1118881" y="3190841"/>
                <a:ext cx="283154" cy="304911"/>
              </a:xfrm>
              <a:custGeom>
                <a:avLst/>
                <a:gdLst/>
                <a:ahLst/>
                <a:cxnLst/>
                <a:rect l="l" t="t" r="r" b="b"/>
                <a:pathLst>
                  <a:path w="8251" h="8885" extrusionOk="0">
                    <a:moveTo>
                      <a:pt x="414" y="0"/>
                    </a:moveTo>
                    <a:cubicBezTo>
                      <a:pt x="207" y="0"/>
                      <a:pt x="1" y="170"/>
                      <a:pt x="83" y="431"/>
                    </a:cubicBezTo>
                    <a:cubicBezTo>
                      <a:pt x="927" y="3056"/>
                      <a:pt x="1270" y="5795"/>
                      <a:pt x="1407" y="8534"/>
                    </a:cubicBezTo>
                    <a:cubicBezTo>
                      <a:pt x="1427" y="8736"/>
                      <a:pt x="1590" y="8884"/>
                      <a:pt x="1785" y="8884"/>
                    </a:cubicBezTo>
                    <a:cubicBezTo>
                      <a:pt x="1811" y="8884"/>
                      <a:pt x="1837" y="8882"/>
                      <a:pt x="1863" y="8876"/>
                    </a:cubicBezTo>
                    <a:cubicBezTo>
                      <a:pt x="4077" y="8329"/>
                      <a:pt x="6337" y="7164"/>
                      <a:pt x="8003" y="5612"/>
                    </a:cubicBezTo>
                    <a:cubicBezTo>
                      <a:pt x="8251" y="5365"/>
                      <a:pt x="8019" y="5008"/>
                      <a:pt x="7743" y="5008"/>
                    </a:cubicBezTo>
                    <a:cubicBezTo>
                      <a:pt x="7662" y="5008"/>
                      <a:pt x="7578" y="5038"/>
                      <a:pt x="7501" y="5110"/>
                    </a:cubicBezTo>
                    <a:cubicBezTo>
                      <a:pt x="6040" y="6503"/>
                      <a:pt x="4054" y="7552"/>
                      <a:pt x="2091" y="8077"/>
                    </a:cubicBezTo>
                    <a:cubicBezTo>
                      <a:pt x="2091" y="8237"/>
                      <a:pt x="2091" y="8397"/>
                      <a:pt x="2114" y="8534"/>
                    </a:cubicBezTo>
                    <a:cubicBezTo>
                      <a:pt x="1955" y="8420"/>
                      <a:pt x="1818" y="8306"/>
                      <a:pt x="1681" y="8192"/>
                    </a:cubicBezTo>
                    <a:cubicBezTo>
                      <a:pt x="1818" y="8169"/>
                      <a:pt x="1955" y="8123"/>
                      <a:pt x="2091" y="8077"/>
                    </a:cubicBezTo>
                    <a:cubicBezTo>
                      <a:pt x="1932" y="5430"/>
                      <a:pt x="1566" y="2782"/>
                      <a:pt x="745" y="248"/>
                    </a:cubicBezTo>
                    <a:cubicBezTo>
                      <a:pt x="690" y="75"/>
                      <a:pt x="552" y="0"/>
                      <a:pt x="414" y="0"/>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87" name="Google Shape;587;p29"/>
              <p:cNvSpPr/>
              <p:nvPr/>
            </p:nvSpPr>
            <p:spPr>
              <a:xfrm>
                <a:off x="1202686" y="3039669"/>
                <a:ext cx="309029" cy="225500"/>
              </a:xfrm>
              <a:custGeom>
                <a:avLst/>
                <a:gdLst/>
                <a:ahLst/>
                <a:cxnLst/>
                <a:rect l="l" t="t" r="r" b="b"/>
                <a:pathLst>
                  <a:path w="9005" h="6571" extrusionOk="0">
                    <a:moveTo>
                      <a:pt x="429" y="0"/>
                    </a:moveTo>
                    <a:cubicBezTo>
                      <a:pt x="215" y="0"/>
                      <a:pt x="1" y="170"/>
                      <a:pt x="83" y="431"/>
                    </a:cubicBezTo>
                    <a:cubicBezTo>
                      <a:pt x="699" y="2371"/>
                      <a:pt x="1293" y="4334"/>
                      <a:pt x="1795" y="6297"/>
                    </a:cubicBezTo>
                    <a:cubicBezTo>
                      <a:pt x="1841" y="6434"/>
                      <a:pt x="1978" y="6571"/>
                      <a:pt x="2137" y="6571"/>
                    </a:cubicBezTo>
                    <a:cubicBezTo>
                      <a:pt x="4443" y="6297"/>
                      <a:pt x="6999" y="4882"/>
                      <a:pt x="8734" y="3398"/>
                    </a:cubicBezTo>
                    <a:cubicBezTo>
                      <a:pt x="9005" y="3163"/>
                      <a:pt x="8761" y="2814"/>
                      <a:pt x="8478" y="2814"/>
                    </a:cubicBezTo>
                    <a:cubicBezTo>
                      <a:pt x="8404" y="2814"/>
                      <a:pt x="8326" y="2839"/>
                      <a:pt x="8255" y="2896"/>
                    </a:cubicBezTo>
                    <a:cubicBezTo>
                      <a:pt x="6862" y="4083"/>
                      <a:pt x="5082" y="4950"/>
                      <a:pt x="3370" y="5566"/>
                    </a:cubicBezTo>
                    <a:cubicBezTo>
                      <a:pt x="3096" y="5658"/>
                      <a:pt x="2822" y="5726"/>
                      <a:pt x="2525" y="5795"/>
                    </a:cubicBezTo>
                    <a:cubicBezTo>
                      <a:pt x="2520" y="5796"/>
                      <a:pt x="2515" y="5797"/>
                      <a:pt x="2510" y="5797"/>
                    </a:cubicBezTo>
                    <a:cubicBezTo>
                      <a:pt x="2284" y="5797"/>
                      <a:pt x="1999" y="4330"/>
                      <a:pt x="1955" y="4151"/>
                    </a:cubicBezTo>
                    <a:cubicBezTo>
                      <a:pt x="1567" y="2850"/>
                      <a:pt x="1156" y="1549"/>
                      <a:pt x="768" y="248"/>
                    </a:cubicBezTo>
                    <a:cubicBezTo>
                      <a:pt x="713" y="75"/>
                      <a:pt x="571" y="0"/>
                      <a:pt x="429" y="0"/>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88" name="Google Shape;588;p29"/>
              <p:cNvSpPr/>
              <p:nvPr/>
            </p:nvSpPr>
            <p:spPr>
              <a:xfrm>
                <a:off x="1356706" y="3062250"/>
                <a:ext cx="14928" cy="11016"/>
              </a:xfrm>
              <a:custGeom>
                <a:avLst/>
                <a:gdLst/>
                <a:ahLst/>
                <a:cxnLst/>
                <a:rect l="l" t="t" r="r" b="b"/>
                <a:pathLst>
                  <a:path w="435" h="321" extrusionOk="0">
                    <a:moveTo>
                      <a:pt x="343" y="1"/>
                    </a:moveTo>
                    <a:cubicBezTo>
                      <a:pt x="229" y="24"/>
                      <a:pt x="115" y="47"/>
                      <a:pt x="0" y="69"/>
                    </a:cubicBezTo>
                    <a:cubicBezTo>
                      <a:pt x="137" y="161"/>
                      <a:pt x="297" y="252"/>
                      <a:pt x="434" y="321"/>
                    </a:cubicBezTo>
                    <a:cubicBezTo>
                      <a:pt x="411" y="206"/>
                      <a:pt x="366" y="92"/>
                      <a:pt x="343" y="1"/>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89" name="Google Shape;589;p29"/>
              <p:cNvSpPr/>
              <p:nvPr/>
            </p:nvSpPr>
            <p:spPr>
              <a:xfrm>
                <a:off x="1295585" y="2879849"/>
                <a:ext cx="244855" cy="208685"/>
              </a:xfrm>
              <a:custGeom>
                <a:avLst/>
                <a:gdLst/>
                <a:ahLst/>
                <a:cxnLst/>
                <a:rect l="l" t="t" r="r" b="b"/>
                <a:pathLst>
                  <a:path w="7135" h="6081" extrusionOk="0">
                    <a:moveTo>
                      <a:pt x="417" y="1"/>
                    </a:moveTo>
                    <a:cubicBezTo>
                      <a:pt x="213" y="1"/>
                      <a:pt x="1" y="171"/>
                      <a:pt x="70" y="431"/>
                    </a:cubicBezTo>
                    <a:cubicBezTo>
                      <a:pt x="572" y="2235"/>
                      <a:pt x="1142" y="3992"/>
                      <a:pt x="1530" y="5818"/>
                    </a:cubicBezTo>
                    <a:cubicBezTo>
                      <a:pt x="1568" y="5989"/>
                      <a:pt x="1717" y="6081"/>
                      <a:pt x="1870" y="6081"/>
                    </a:cubicBezTo>
                    <a:cubicBezTo>
                      <a:pt x="1902" y="6081"/>
                      <a:pt x="1933" y="6077"/>
                      <a:pt x="1964" y="6069"/>
                    </a:cubicBezTo>
                    <a:cubicBezTo>
                      <a:pt x="3585" y="5681"/>
                      <a:pt x="5160" y="5202"/>
                      <a:pt x="6735" y="4723"/>
                    </a:cubicBezTo>
                    <a:cubicBezTo>
                      <a:pt x="7134" y="4596"/>
                      <a:pt x="7011" y="4025"/>
                      <a:pt x="6649" y="4025"/>
                    </a:cubicBezTo>
                    <a:cubicBezTo>
                      <a:pt x="6619" y="4025"/>
                      <a:pt x="6586" y="4029"/>
                      <a:pt x="6552" y="4038"/>
                    </a:cubicBezTo>
                    <a:cubicBezTo>
                      <a:pt x="5091" y="4494"/>
                      <a:pt x="3630" y="4951"/>
                      <a:pt x="2124" y="5316"/>
                    </a:cubicBezTo>
                    <a:cubicBezTo>
                      <a:pt x="2147" y="5407"/>
                      <a:pt x="2192" y="5521"/>
                      <a:pt x="2215" y="5636"/>
                    </a:cubicBezTo>
                    <a:cubicBezTo>
                      <a:pt x="2078" y="5567"/>
                      <a:pt x="1918" y="5476"/>
                      <a:pt x="1781" y="5384"/>
                    </a:cubicBezTo>
                    <a:cubicBezTo>
                      <a:pt x="1896" y="5362"/>
                      <a:pt x="2010" y="5339"/>
                      <a:pt x="2124" y="5316"/>
                    </a:cubicBezTo>
                    <a:cubicBezTo>
                      <a:pt x="1736" y="3604"/>
                      <a:pt x="1211" y="1938"/>
                      <a:pt x="731" y="249"/>
                    </a:cubicBezTo>
                    <a:cubicBezTo>
                      <a:pt x="686" y="76"/>
                      <a:pt x="553" y="1"/>
                      <a:pt x="417" y="1"/>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90" name="Google Shape;590;p29"/>
              <p:cNvSpPr/>
              <p:nvPr/>
            </p:nvSpPr>
            <p:spPr>
              <a:xfrm>
                <a:off x="1448336" y="2857027"/>
                <a:ext cx="11805" cy="13350"/>
              </a:xfrm>
              <a:custGeom>
                <a:avLst/>
                <a:gdLst/>
                <a:ahLst/>
                <a:cxnLst/>
                <a:rect l="l" t="t" r="r" b="b"/>
                <a:pathLst>
                  <a:path w="344" h="389" extrusionOk="0">
                    <a:moveTo>
                      <a:pt x="275" y="1"/>
                    </a:moveTo>
                    <a:cubicBezTo>
                      <a:pt x="184" y="24"/>
                      <a:pt x="92" y="46"/>
                      <a:pt x="1" y="46"/>
                    </a:cubicBezTo>
                    <a:cubicBezTo>
                      <a:pt x="115" y="161"/>
                      <a:pt x="229" y="275"/>
                      <a:pt x="343" y="389"/>
                    </a:cubicBezTo>
                    <a:cubicBezTo>
                      <a:pt x="321" y="252"/>
                      <a:pt x="298" y="138"/>
                      <a:pt x="275" y="1"/>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91" name="Google Shape;591;p29"/>
              <p:cNvSpPr/>
              <p:nvPr/>
            </p:nvSpPr>
            <p:spPr>
              <a:xfrm>
                <a:off x="1399604" y="2725314"/>
                <a:ext cx="215891" cy="157655"/>
              </a:xfrm>
              <a:custGeom>
                <a:avLst/>
                <a:gdLst/>
                <a:ahLst/>
                <a:cxnLst/>
                <a:rect l="l" t="t" r="r" b="b"/>
                <a:pathLst>
                  <a:path w="6291" h="4594" extrusionOk="0">
                    <a:moveTo>
                      <a:pt x="417" y="1"/>
                    </a:moveTo>
                    <a:cubicBezTo>
                      <a:pt x="205" y="1"/>
                      <a:pt x="0" y="166"/>
                      <a:pt x="97" y="415"/>
                    </a:cubicBezTo>
                    <a:cubicBezTo>
                      <a:pt x="576" y="1648"/>
                      <a:pt x="919" y="2903"/>
                      <a:pt x="1056" y="4227"/>
                    </a:cubicBezTo>
                    <a:cubicBezTo>
                      <a:pt x="1077" y="4400"/>
                      <a:pt x="1202" y="4594"/>
                      <a:pt x="1390" y="4594"/>
                    </a:cubicBezTo>
                    <a:cubicBezTo>
                      <a:pt x="1400" y="4594"/>
                      <a:pt x="1410" y="4593"/>
                      <a:pt x="1421" y="4592"/>
                    </a:cubicBezTo>
                    <a:cubicBezTo>
                      <a:pt x="3087" y="4364"/>
                      <a:pt x="4365" y="3314"/>
                      <a:pt x="5918" y="2743"/>
                    </a:cubicBezTo>
                    <a:cubicBezTo>
                      <a:pt x="6290" y="2598"/>
                      <a:pt x="6175" y="2040"/>
                      <a:pt x="5843" y="2040"/>
                    </a:cubicBezTo>
                    <a:cubicBezTo>
                      <a:pt x="5809" y="2040"/>
                      <a:pt x="5773" y="2046"/>
                      <a:pt x="5735" y="2058"/>
                    </a:cubicBezTo>
                    <a:cubicBezTo>
                      <a:pt x="4365" y="2583"/>
                      <a:pt x="3156" y="3542"/>
                      <a:pt x="1695" y="3839"/>
                    </a:cubicBezTo>
                    <a:cubicBezTo>
                      <a:pt x="1718" y="3976"/>
                      <a:pt x="1741" y="4090"/>
                      <a:pt x="1763" y="4227"/>
                    </a:cubicBezTo>
                    <a:cubicBezTo>
                      <a:pt x="1649" y="4113"/>
                      <a:pt x="1535" y="3999"/>
                      <a:pt x="1421" y="3884"/>
                    </a:cubicBezTo>
                    <a:cubicBezTo>
                      <a:pt x="1512" y="3884"/>
                      <a:pt x="1604" y="3862"/>
                      <a:pt x="1695" y="3839"/>
                    </a:cubicBezTo>
                    <a:cubicBezTo>
                      <a:pt x="1535" y="2583"/>
                      <a:pt x="1216" y="1396"/>
                      <a:pt x="759" y="232"/>
                    </a:cubicBezTo>
                    <a:cubicBezTo>
                      <a:pt x="696" y="71"/>
                      <a:pt x="555" y="1"/>
                      <a:pt x="417" y="1"/>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92" name="Google Shape;592;p29"/>
              <p:cNvSpPr/>
              <p:nvPr/>
            </p:nvSpPr>
            <p:spPr>
              <a:xfrm>
                <a:off x="1513369" y="2945568"/>
                <a:ext cx="46260" cy="35278"/>
              </a:xfrm>
              <a:custGeom>
                <a:avLst/>
                <a:gdLst/>
                <a:ahLst/>
                <a:cxnLst/>
                <a:rect l="l" t="t" r="r" b="b"/>
                <a:pathLst>
                  <a:path w="1348" h="1028" extrusionOk="0">
                    <a:moveTo>
                      <a:pt x="662" y="0"/>
                    </a:moveTo>
                    <a:cubicBezTo>
                      <a:pt x="0" y="0"/>
                      <a:pt x="0" y="1027"/>
                      <a:pt x="662" y="1027"/>
                    </a:cubicBezTo>
                    <a:cubicBezTo>
                      <a:pt x="1347" y="1027"/>
                      <a:pt x="1347" y="0"/>
                      <a:pt x="662" y="0"/>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93" name="Google Shape;593;p29"/>
              <p:cNvSpPr/>
              <p:nvPr/>
            </p:nvSpPr>
            <p:spPr>
              <a:xfrm>
                <a:off x="1538421" y="2894640"/>
                <a:ext cx="46260" cy="36068"/>
              </a:xfrm>
              <a:custGeom>
                <a:avLst/>
                <a:gdLst/>
                <a:ahLst/>
                <a:cxnLst/>
                <a:rect l="l" t="t" r="r" b="b"/>
                <a:pathLst>
                  <a:path w="1348" h="1051" extrusionOk="0">
                    <a:moveTo>
                      <a:pt x="663" y="0"/>
                    </a:moveTo>
                    <a:cubicBezTo>
                      <a:pt x="1" y="0"/>
                      <a:pt x="1" y="1050"/>
                      <a:pt x="663" y="1050"/>
                    </a:cubicBezTo>
                    <a:cubicBezTo>
                      <a:pt x="1348" y="1050"/>
                      <a:pt x="1348" y="0"/>
                      <a:pt x="663" y="0"/>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94" name="Google Shape;594;p29"/>
              <p:cNvSpPr/>
              <p:nvPr/>
            </p:nvSpPr>
            <p:spPr>
              <a:xfrm>
                <a:off x="1563508" y="2940867"/>
                <a:ext cx="46260" cy="36068"/>
              </a:xfrm>
              <a:custGeom>
                <a:avLst/>
                <a:gdLst/>
                <a:ahLst/>
                <a:cxnLst/>
                <a:rect l="l" t="t" r="r" b="b"/>
                <a:pathLst>
                  <a:path w="1348" h="1051" extrusionOk="0">
                    <a:moveTo>
                      <a:pt x="685" y="0"/>
                    </a:moveTo>
                    <a:cubicBezTo>
                      <a:pt x="0" y="0"/>
                      <a:pt x="0" y="1050"/>
                      <a:pt x="685" y="1050"/>
                    </a:cubicBezTo>
                    <a:cubicBezTo>
                      <a:pt x="1347" y="1050"/>
                      <a:pt x="1347" y="0"/>
                      <a:pt x="685" y="0"/>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95" name="Google Shape;595;p29"/>
              <p:cNvSpPr/>
              <p:nvPr/>
            </p:nvSpPr>
            <p:spPr>
              <a:xfrm>
                <a:off x="1173412" y="2958094"/>
                <a:ext cx="45471" cy="35278"/>
              </a:xfrm>
              <a:custGeom>
                <a:avLst/>
                <a:gdLst/>
                <a:ahLst/>
                <a:cxnLst/>
                <a:rect l="l" t="t" r="r" b="b"/>
                <a:pathLst>
                  <a:path w="1325" h="1028" extrusionOk="0">
                    <a:moveTo>
                      <a:pt x="662" y="0"/>
                    </a:moveTo>
                    <a:cubicBezTo>
                      <a:pt x="0" y="0"/>
                      <a:pt x="0" y="1027"/>
                      <a:pt x="662" y="1027"/>
                    </a:cubicBezTo>
                    <a:cubicBezTo>
                      <a:pt x="1324" y="1027"/>
                      <a:pt x="1324" y="0"/>
                      <a:pt x="662" y="0"/>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96" name="Google Shape;596;p29"/>
              <p:cNvSpPr/>
              <p:nvPr/>
            </p:nvSpPr>
            <p:spPr>
              <a:xfrm>
                <a:off x="1193763" y="2903254"/>
                <a:ext cx="46260" cy="36068"/>
              </a:xfrm>
              <a:custGeom>
                <a:avLst/>
                <a:gdLst/>
                <a:ahLst/>
                <a:cxnLst/>
                <a:rect l="l" t="t" r="r" b="b"/>
                <a:pathLst>
                  <a:path w="1348" h="1051" extrusionOk="0">
                    <a:moveTo>
                      <a:pt x="686" y="0"/>
                    </a:moveTo>
                    <a:cubicBezTo>
                      <a:pt x="1" y="0"/>
                      <a:pt x="1" y="1050"/>
                      <a:pt x="686" y="1050"/>
                    </a:cubicBezTo>
                    <a:cubicBezTo>
                      <a:pt x="1347" y="1050"/>
                      <a:pt x="1347" y="0"/>
                      <a:pt x="686" y="0"/>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97" name="Google Shape;597;p29"/>
              <p:cNvSpPr/>
              <p:nvPr/>
            </p:nvSpPr>
            <p:spPr>
              <a:xfrm>
                <a:off x="1227464" y="2958094"/>
                <a:ext cx="46226" cy="35278"/>
              </a:xfrm>
              <a:custGeom>
                <a:avLst/>
                <a:gdLst/>
                <a:ahLst/>
                <a:cxnLst/>
                <a:rect l="l" t="t" r="r" b="b"/>
                <a:pathLst>
                  <a:path w="1347" h="1028" extrusionOk="0">
                    <a:moveTo>
                      <a:pt x="685" y="0"/>
                    </a:moveTo>
                    <a:cubicBezTo>
                      <a:pt x="0" y="0"/>
                      <a:pt x="0" y="1027"/>
                      <a:pt x="685" y="1027"/>
                    </a:cubicBezTo>
                    <a:cubicBezTo>
                      <a:pt x="1347" y="1027"/>
                      <a:pt x="1347" y="0"/>
                      <a:pt x="685" y="0"/>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98" name="Google Shape;598;p29"/>
              <p:cNvSpPr/>
              <p:nvPr/>
            </p:nvSpPr>
            <p:spPr>
              <a:xfrm>
                <a:off x="1508667" y="2788912"/>
                <a:ext cx="46260" cy="35278"/>
              </a:xfrm>
              <a:custGeom>
                <a:avLst/>
                <a:gdLst/>
                <a:ahLst/>
                <a:cxnLst/>
                <a:rect l="l" t="t" r="r" b="b"/>
                <a:pathLst>
                  <a:path w="1348" h="1028" extrusionOk="0">
                    <a:moveTo>
                      <a:pt x="685" y="1"/>
                    </a:moveTo>
                    <a:cubicBezTo>
                      <a:pt x="1" y="1"/>
                      <a:pt x="1" y="1028"/>
                      <a:pt x="685" y="1028"/>
                    </a:cubicBezTo>
                    <a:cubicBezTo>
                      <a:pt x="1347" y="1028"/>
                      <a:pt x="1347" y="1"/>
                      <a:pt x="685" y="1"/>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99" name="Google Shape;599;p29"/>
              <p:cNvSpPr/>
              <p:nvPr/>
            </p:nvSpPr>
            <p:spPr>
              <a:xfrm>
                <a:off x="1542368" y="2809297"/>
                <a:ext cx="46226" cy="36068"/>
              </a:xfrm>
              <a:custGeom>
                <a:avLst/>
                <a:gdLst/>
                <a:ahLst/>
                <a:cxnLst/>
                <a:rect l="l" t="t" r="r" b="b"/>
                <a:pathLst>
                  <a:path w="1347" h="1051" extrusionOk="0">
                    <a:moveTo>
                      <a:pt x="685" y="0"/>
                    </a:moveTo>
                    <a:cubicBezTo>
                      <a:pt x="0" y="0"/>
                      <a:pt x="0" y="1050"/>
                      <a:pt x="685" y="1050"/>
                    </a:cubicBezTo>
                    <a:cubicBezTo>
                      <a:pt x="1347" y="1050"/>
                      <a:pt x="1347" y="0"/>
                      <a:pt x="685" y="0"/>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00" name="Google Shape;600;p29"/>
              <p:cNvSpPr/>
              <p:nvPr/>
            </p:nvSpPr>
            <p:spPr>
              <a:xfrm>
                <a:off x="1513369" y="3180545"/>
                <a:ext cx="46260" cy="35278"/>
              </a:xfrm>
              <a:custGeom>
                <a:avLst/>
                <a:gdLst/>
                <a:ahLst/>
                <a:cxnLst/>
                <a:rect l="l" t="t" r="r" b="b"/>
                <a:pathLst>
                  <a:path w="1348" h="1028" extrusionOk="0">
                    <a:moveTo>
                      <a:pt x="662" y="1"/>
                    </a:moveTo>
                    <a:cubicBezTo>
                      <a:pt x="0" y="1"/>
                      <a:pt x="0" y="1028"/>
                      <a:pt x="662" y="1028"/>
                    </a:cubicBezTo>
                    <a:cubicBezTo>
                      <a:pt x="1347" y="1028"/>
                      <a:pt x="1347" y="1"/>
                      <a:pt x="662" y="1"/>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01" name="Google Shape;601;p29"/>
              <p:cNvSpPr/>
              <p:nvPr/>
            </p:nvSpPr>
            <p:spPr>
              <a:xfrm>
                <a:off x="1534509" y="3134319"/>
                <a:ext cx="45471" cy="35313"/>
              </a:xfrm>
              <a:custGeom>
                <a:avLst/>
                <a:gdLst/>
                <a:ahLst/>
                <a:cxnLst/>
                <a:rect l="l" t="t" r="r" b="b"/>
                <a:pathLst>
                  <a:path w="1325" h="1029" extrusionOk="0">
                    <a:moveTo>
                      <a:pt x="663" y="1"/>
                    </a:moveTo>
                    <a:cubicBezTo>
                      <a:pt x="1" y="1"/>
                      <a:pt x="1" y="1028"/>
                      <a:pt x="663" y="1028"/>
                    </a:cubicBezTo>
                    <a:cubicBezTo>
                      <a:pt x="1325" y="1028"/>
                      <a:pt x="1325" y="1"/>
                      <a:pt x="663" y="1"/>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02" name="Google Shape;602;p29"/>
              <p:cNvSpPr/>
              <p:nvPr/>
            </p:nvSpPr>
            <p:spPr>
              <a:xfrm>
                <a:off x="1055117" y="3171932"/>
                <a:ext cx="46260" cy="36068"/>
              </a:xfrm>
              <a:custGeom>
                <a:avLst/>
                <a:gdLst/>
                <a:ahLst/>
                <a:cxnLst/>
                <a:rect l="l" t="t" r="r" b="b"/>
                <a:pathLst>
                  <a:path w="1348" h="1051" extrusionOk="0">
                    <a:moveTo>
                      <a:pt x="685" y="1"/>
                    </a:moveTo>
                    <a:cubicBezTo>
                      <a:pt x="1" y="1"/>
                      <a:pt x="1" y="1050"/>
                      <a:pt x="685" y="1050"/>
                    </a:cubicBezTo>
                    <a:cubicBezTo>
                      <a:pt x="1347" y="1050"/>
                      <a:pt x="1347" y="1"/>
                      <a:pt x="685" y="1"/>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03" name="Google Shape;603;p29"/>
              <p:cNvSpPr/>
              <p:nvPr/>
            </p:nvSpPr>
            <p:spPr>
              <a:xfrm>
                <a:off x="1059819" y="3121793"/>
                <a:ext cx="46260" cy="35278"/>
              </a:xfrm>
              <a:custGeom>
                <a:avLst/>
                <a:gdLst/>
                <a:ahLst/>
                <a:cxnLst/>
                <a:rect l="l" t="t" r="r" b="b"/>
                <a:pathLst>
                  <a:path w="1348" h="1028" extrusionOk="0">
                    <a:moveTo>
                      <a:pt x="663" y="1"/>
                    </a:moveTo>
                    <a:cubicBezTo>
                      <a:pt x="1" y="1"/>
                      <a:pt x="1" y="1028"/>
                      <a:pt x="663" y="1028"/>
                    </a:cubicBezTo>
                    <a:cubicBezTo>
                      <a:pt x="1347" y="1028"/>
                      <a:pt x="1347" y="1"/>
                      <a:pt x="663" y="1"/>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604" name="Google Shape;604;p29"/>
            <p:cNvGrpSpPr/>
            <p:nvPr/>
          </p:nvGrpSpPr>
          <p:grpSpPr>
            <a:xfrm flipH="1">
              <a:off x="360809" y="2463956"/>
              <a:ext cx="1326567" cy="2008192"/>
              <a:chOff x="4073425" y="351950"/>
              <a:chExt cx="1608350" cy="2254875"/>
            </a:xfrm>
          </p:grpSpPr>
          <p:sp>
            <p:nvSpPr>
              <p:cNvPr id="605" name="Google Shape;605;p29"/>
              <p:cNvSpPr/>
              <p:nvPr/>
            </p:nvSpPr>
            <p:spPr>
              <a:xfrm>
                <a:off x="4940800" y="2303450"/>
                <a:ext cx="29425" cy="173600"/>
              </a:xfrm>
              <a:custGeom>
                <a:avLst/>
                <a:gdLst/>
                <a:ahLst/>
                <a:cxnLst/>
                <a:rect l="l" t="t" r="r" b="b"/>
                <a:pathLst>
                  <a:path w="1177" h="6944" extrusionOk="0">
                    <a:moveTo>
                      <a:pt x="400" y="0"/>
                    </a:moveTo>
                    <a:cubicBezTo>
                      <a:pt x="267" y="0"/>
                      <a:pt x="134" y="45"/>
                      <a:pt x="1" y="45"/>
                    </a:cubicBezTo>
                    <a:cubicBezTo>
                      <a:pt x="223" y="2307"/>
                      <a:pt x="489" y="4526"/>
                      <a:pt x="755" y="6744"/>
                    </a:cubicBezTo>
                    <a:cubicBezTo>
                      <a:pt x="755" y="6877"/>
                      <a:pt x="866" y="6944"/>
                      <a:pt x="971" y="6944"/>
                    </a:cubicBezTo>
                    <a:cubicBezTo>
                      <a:pt x="1077" y="6944"/>
                      <a:pt x="1177" y="6877"/>
                      <a:pt x="1154" y="6744"/>
                    </a:cubicBezTo>
                    <a:cubicBezTo>
                      <a:pt x="888" y="4481"/>
                      <a:pt x="666" y="2263"/>
                      <a:pt x="400" y="0"/>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06" name="Google Shape;606;p29"/>
              <p:cNvSpPr/>
              <p:nvPr/>
            </p:nvSpPr>
            <p:spPr>
              <a:xfrm>
                <a:off x="4936925" y="2270725"/>
                <a:ext cx="13900" cy="33850"/>
              </a:xfrm>
              <a:custGeom>
                <a:avLst/>
                <a:gdLst/>
                <a:ahLst/>
                <a:cxnLst/>
                <a:rect l="l" t="t" r="r" b="b"/>
                <a:pathLst>
                  <a:path w="556" h="1354" extrusionOk="0">
                    <a:moveTo>
                      <a:pt x="189" y="0"/>
                    </a:moveTo>
                    <a:cubicBezTo>
                      <a:pt x="89" y="0"/>
                      <a:pt x="1" y="67"/>
                      <a:pt x="23" y="200"/>
                    </a:cubicBezTo>
                    <a:cubicBezTo>
                      <a:pt x="67" y="599"/>
                      <a:pt x="112" y="999"/>
                      <a:pt x="156" y="1354"/>
                    </a:cubicBezTo>
                    <a:cubicBezTo>
                      <a:pt x="289" y="1354"/>
                      <a:pt x="422" y="1309"/>
                      <a:pt x="555" y="1309"/>
                    </a:cubicBezTo>
                    <a:cubicBezTo>
                      <a:pt x="511" y="910"/>
                      <a:pt x="466" y="555"/>
                      <a:pt x="422" y="200"/>
                    </a:cubicBezTo>
                    <a:cubicBezTo>
                      <a:pt x="400" y="67"/>
                      <a:pt x="289" y="0"/>
                      <a:pt x="189" y="0"/>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07" name="Google Shape;607;p29"/>
              <p:cNvSpPr/>
              <p:nvPr/>
            </p:nvSpPr>
            <p:spPr>
              <a:xfrm>
                <a:off x="4824325" y="2469725"/>
                <a:ext cx="151650" cy="91900"/>
              </a:xfrm>
              <a:custGeom>
                <a:avLst/>
                <a:gdLst/>
                <a:ahLst/>
                <a:cxnLst/>
                <a:rect l="l" t="t" r="r" b="b"/>
                <a:pathLst>
                  <a:path w="6066" h="3676" extrusionOk="0">
                    <a:moveTo>
                      <a:pt x="5765" y="1"/>
                    </a:moveTo>
                    <a:cubicBezTo>
                      <a:pt x="5752" y="1"/>
                      <a:pt x="5739" y="2"/>
                      <a:pt x="5725" y="4"/>
                    </a:cubicBezTo>
                    <a:cubicBezTo>
                      <a:pt x="3506" y="492"/>
                      <a:pt x="1599" y="1646"/>
                      <a:pt x="134" y="3332"/>
                    </a:cubicBezTo>
                    <a:cubicBezTo>
                      <a:pt x="1" y="3466"/>
                      <a:pt x="119" y="3675"/>
                      <a:pt x="261" y="3675"/>
                    </a:cubicBezTo>
                    <a:cubicBezTo>
                      <a:pt x="308" y="3675"/>
                      <a:pt x="357" y="3653"/>
                      <a:pt x="401" y="3598"/>
                    </a:cubicBezTo>
                    <a:cubicBezTo>
                      <a:pt x="1865" y="1957"/>
                      <a:pt x="3684" y="892"/>
                      <a:pt x="5813" y="404"/>
                    </a:cubicBezTo>
                    <a:cubicBezTo>
                      <a:pt x="6066" y="362"/>
                      <a:pt x="5999" y="1"/>
                      <a:pt x="5765" y="1"/>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08" name="Google Shape;608;p29"/>
              <p:cNvSpPr/>
              <p:nvPr/>
            </p:nvSpPr>
            <p:spPr>
              <a:xfrm>
                <a:off x="4914200" y="2467275"/>
                <a:ext cx="61125" cy="139550"/>
              </a:xfrm>
              <a:custGeom>
                <a:avLst/>
                <a:gdLst/>
                <a:ahLst/>
                <a:cxnLst/>
                <a:rect l="l" t="t" r="r" b="b"/>
                <a:pathLst>
                  <a:path w="2445" h="5582" extrusionOk="0">
                    <a:moveTo>
                      <a:pt x="2132" y="0"/>
                    </a:moveTo>
                    <a:cubicBezTo>
                      <a:pt x="2085" y="0"/>
                      <a:pt x="2037" y="17"/>
                      <a:pt x="1997" y="58"/>
                    </a:cubicBezTo>
                    <a:cubicBezTo>
                      <a:pt x="666" y="1522"/>
                      <a:pt x="0" y="3386"/>
                      <a:pt x="133" y="5382"/>
                    </a:cubicBezTo>
                    <a:cubicBezTo>
                      <a:pt x="133" y="5515"/>
                      <a:pt x="244" y="5582"/>
                      <a:pt x="355" y="5582"/>
                    </a:cubicBezTo>
                    <a:cubicBezTo>
                      <a:pt x="466" y="5582"/>
                      <a:pt x="577" y="5515"/>
                      <a:pt x="577" y="5382"/>
                    </a:cubicBezTo>
                    <a:cubicBezTo>
                      <a:pt x="444" y="3519"/>
                      <a:pt x="1021" y="1744"/>
                      <a:pt x="2307" y="369"/>
                    </a:cubicBezTo>
                    <a:cubicBezTo>
                      <a:pt x="2444" y="198"/>
                      <a:pt x="2291" y="0"/>
                      <a:pt x="2132" y="0"/>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09" name="Google Shape;609;p29"/>
              <p:cNvSpPr/>
              <p:nvPr/>
            </p:nvSpPr>
            <p:spPr>
              <a:xfrm>
                <a:off x="4967425" y="2470375"/>
                <a:ext cx="95925" cy="102925"/>
              </a:xfrm>
              <a:custGeom>
                <a:avLst/>
                <a:gdLst/>
                <a:ahLst/>
                <a:cxnLst/>
                <a:rect l="l" t="t" r="r" b="b"/>
                <a:pathLst>
                  <a:path w="3837" h="4117" extrusionOk="0">
                    <a:moveTo>
                      <a:pt x="206" y="1"/>
                    </a:moveTo>
                    <a:cubicBezTo>
                      <a:pt x="101" y="1"/>
                      <a:pt x="1" y="67"/>
                      <a:pt x="1" y="200"/>
                    </a:cubicBezTo>
                    <a:cubicBezTo>
                      <a:pt x="134" y="2152"/>
                      <a:pt x="1554" y="3794"/>
                      <a:pt x="3506" y="4105"/>
                    </a:cubicBezTo>
                    <a:cubicBezTo>
                      <a:pt x="3530" y="4113"/>
                      <a:pt x="3553" y="4116"/>
                      <a:pt x="3574" y="4116"/>
                    </a:cubicBezTo>
                    <a:cubicBezTo>
                      <a:pt x="3785" y="4116"/>
                      <a:pt x="3837" y="3746"/>
                      <a:pt x="3595" y="3705"/>
                    </a:cubicBezTo>
                    <a:cubicBezTo>
                      <a:pt x="1864" y="3395"/>
                      <a:pt x="533" y="1975"/>
                      <a:pt x="444" y="200"/>
                    </a:cubicBezTo>
                    <a:cubicBezTo>
                      <a:pt x="422" y="67"/>
                      <a:pt x="311" y="1"/>
                      <a:pt x="206" y="1"/>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10" name="Google Shape;610;p29"/>
              <p:cNvSpPr/>
              <p:nvPr/>
            </p:nvSpPr>
            <p:spPr>
              <a:xfrm>
                <a:off x="4644650" y="2291250"/>
                <a:ext cx="17775" cy="174850"/>
              </a:xfrm>
              <a:custGeom>
                <a:avLst/>
                <a:gdLst/>
                <a:ahLst/>
                <a:cxnLst/>
                <a:rect l="l" t="t" r="r" b="b"/>
                <a:pathLst>
                  <a:path w="711" h="6994" extrusionOk="0">
                    <a:moveTo>
                      <a:pt x="311" y="0"/>
                    </a:moveTo>
                    <a:cubicBezTo>
                      <a:pt x="223" y="2263"/>
                      <a:pt x="134" y="4526"/>
                      <a:pt x="1" y="6744"/>
                    </a:cubicBezTo>
                    <a:cubicBezTo>
                      <a:pt x="1" y="6899"/>
                      <a:pt x="136" y="6994"/>
                      <a:pt x="257" y="6994"/>
                    </a:cubicBezTo>
                    <a:cubicBezTo>
                      <a:pt x="345" y="6994"/>
                      <a:pt x="426" y="6944"/>
                      <a:pt x="444" y="6833"/>
                    </a:cubicBezTo>
                    <a:cubicBezTo>
                      <a:pt x="533" y="4570"/>
                      <a:pt x="622" y="2352"/>
                      <a:pt x="711" y="133"/>
                    </a:cubicBezTo>
                    <a:cubicBezTo>
                      <a:pt x="578" y="89"/>
                      <a:pt x="444" y="45"/>
                      <a:pt x="311" y="0"/>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11" name="Google Shape;611;p29"/>
              <p:cNvSpPr/>
              <p:nvPr/>
            </p:nvSpPr>
            <p:spPr>
              <a:xfrm>
                <a:off x="4652425" y="2258375"/>
                <a:ext cx="12225" cy="36225"/>
              </a:xfrm>
              <a:custGeom>
                <a:avLst/>
                <a:gdLst/>
                <a:ahLst/>
                <a:cxnLst/>
                <a:rect l="l" t="t" r="r" b="b"/>
                <a:pathLst>
                  <a:path w="489" h="1449" extrusionOk="0">
                    <a:moveTo>
                      <a:pt x="213" y="1"/>
                    </a:moveTo>
                    <a:cubicBezTo>
                      <a:pt x="123" y="1"/>
                      <a:pt x="45" y="50"/>
                      <a:pt x="45" y="162"/>
                    </a:cubicBezTo>
                    <a:cubicBezTo>
                      <a:pt x="45" y="561"/>
                      <a:pt x="0" y="916"/>
                      <a:pt x="0" y="1315"/>
                    </a:cubicBezTo>
                    <a:cubicBezTo>
                      <a:pt x="133" y="1360"/>
                      <a:pt x="267" y="1404"/>
                      <a:pt x="400" y="1448"/>
                    </a:cubicBezTo>
                    <a:cubicBezTo>
                      <a:pt x="444" y="1049"/>
                      <a:pt x="444" y="650"/>
                      <a:pt x="488" y="250"/>
                    </a:cubicBezTo>
                    <a:cubicBezTo>
                      <a:pt x="488" y="96"/>
                      <a:pt x="339" y="1"/>
                      <a:pt x="213" y="1"/>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12" name="Google Shape;612;p29"/>
              <p:cNvSpPr/>
              <p:nvPr/>
            </p:nvSpPr>
            <p:spPr>
              <a:xfrm>
                <a:off x="4498200" y="2458725"/>
                <a:ext cx="163125" cy="70000"/>
              </a:xfrm>
              <a:custGeom>
                <a:avLst/>
                <a:gdLst/>
                <a:ahLst/>
                <a:cxnLst/>
                <a:rect l="l" t="t" r="r" b="b"/>
                <a:pathLst>
                  <a:path w="6525" h="2800" extrusionOk="0">
                    <a:moveTo>
                      <a:pt x="6214" y="1"/>
                    </a:moveTo>
                    <a:cubicBezTo>
                      <a:pt x="3951" y="178"/>
                      <a:pt x="1910" y="977"/>
                      <a:pt x="180" y="2397"/>
                    </a:cubicBezTo>
                    <a:cubicBezTo>
                      <a:pt x="0" y="2540"/>
                      <a:pt x="111" y="2800"/>
                      <a:pt x="277" y="2800"/>
                    </a:cubicBezTo>
                    <a:cubicBezTo>
                      <a:pt x="317" y="2800"/>
                      <a:pt x="359" y="2785"/>
                      <a:pt x="401" y="2752"/>
                    </a:cubicBezTo>
                    <a:cubicBezTo>
                      <a:pt x="2087" y="1376"/>
                      <a:pt x="4084" y="577"/>
                      <a:pt x="6258" y="444"/>
                    </a:cubicBezTo>
                    <a:cubicBezTo>
                      <a:pt x="6524" y="400"/>
                      <a:pt x="6480" y="1"/>
                      <a:pt x="6214" y="1"/>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13" name="Google Shape;613;p29"/>
              <p:cNvSpPr/>
              <p:nvPr/>
            </p:nvSpPr>
            <p:spPr>
              <a:xfrm>
                <a:off x="4583650" y="2456400"/>
                <a:ext cx="77725" cy="131725"/>
              </a:xfrm>
              <a:custGeom>
                <a:avLst/>
                <a:gdLst/>
                <a:ahLst/>
                <a:cxnLst/>
                <a:rect l="l" t="t" r="r" b="b"/>
                <a:pathLst>
                  <a:path w="3109" h="5269" extrusionOk="0">
                    <a:moveTo>
                      <a:pt x="2814" y="1"/>
                    </a:moveTo>
                    <a:cubicBezTo>
                      <a:pt x="2778" y="1"/>
                      <a:pt x="2741" y="15"/>
                      <a:pt x="2707" y="49"/>
                    </a:cubicBezTo>
                    <a:cubicBezTo>
                      <a:pt x="1110" y="1292"/>
                      <a:pt x="178" y="3022"/>
                      <a:pt x="0" y="5019"/>
                    </a:cubicBezTo>
                    <a:cubicBezTo>
                      <a:pt x="0" y="5173"/>
                      <a:pt x="135" y="5268"/>
                      <a:pt x="248" y="5268"/>
                    </a:cubicBezTo>
                    <a:cubicBezTo>
                      <a:pt x="330" y="5268"/>
                      <a:pt x="400" y="5219"/>
                      <a:pt x="400" y="5107"/>
                    </a:cubicBezTo>
                    <a:cubicBezTo>
                      <a:pt x="577" y="3199"/>
                      <a:pt x="1465" y="1558"/>
                      <a:pt x="2929" y="404"/>
                    </a:cubicBezTo>
                    <a:cubicBezTo>
                      <a:pt x="3108" y="261"/>
                      <a:pt x="2968" y="1"/>
                      <a:pt x="2814" y="1"/>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14" name="Google Shape;614;p29"/>
              <p:cNvSpPr/>
              <p:nvPr/>
            </p:nvSpPr>
            <p:spPr>
              <a:xfrm>
                <a:off x="4649100" y="2460450"/>
                <a:ext cx="84775" cy="115100"/>
              </a:xfrm>
              <a:custGeom>
                <a:avLst/>
                <a:gdLst/>
                <a:ahLst/>
                <a:cxnLst/>
                <a:rect l="l" t="t" r="r" b="b"/>
                <a:pathLst>
                  <a:path w="3391" h="4604" extrusionOk="0">
                    <a:moveTo>
                      <a:pt x="336" y="1"/>
                    </a:moveTo>
                    <a:cubicBezTo>
                      <a:pt x="242" y="1"/>
                      <a:pt x="153" y="60"/>
                      <a:pt x="133" y="198"/>
                    </a:cubicBezTo>
                    <a:cubicBezTo>
                      <a:pt x="0" y="2106"/>
                      <a:pt x="1154" y="3925"/>
                      <a:pt x="2973" y="4590"/>
                    </a:cubicBezTo>
                    <a:cubicBezTo>
                      <a:pt x="2999" y="4599"/>
                      <a:pt x="3025" y="4603"/>
                      <a:pt x="3049" y="4603"/>
                    </a:cubicBezTo>
                    <a:cubicBezTo>
                      <a:pt x="3270" y="4603"/>
                      <a:pt x="3390" y="4271"/>
                      <a:pt x="3150" y="4191"/>
                    </a:cubicBezTo>
                    <a:cubicBezTo>
                      <a:pt x="1509" y="3614"/>
                      <a:pt x="400" y="2017"/>
                      <a:pt x="577" y="242"/>
                    </a:cubicBezTo>
                    <a:cubicBezTo>
                      <a:pt x="577" y="94"/>
                      <a:pt x="453" y="1"/>
                      <a:pt x="336" y="1"/>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15" name="Google Shape;615;p29"/>
              <p:cNvSpPr/>
              <p:nvPr/>
            </p:nvSpPr>
            <p:spPr>
              <a:xfrm>
                <a:off x="4073425" y="509475"/>
                <a:ext cx="1388725" cy="1805875"/>
              </a:xfrm>
              <a:custGeom>
                <a:avLst/>
                <a:gdLst/>
                <a:ahLst/>
                <a:cxnLst/>
                <a:rect l="l" t="t" r="r" b="b"/>
                <a:pathLst>
                  <a:path w="55549" h="72235" extrusionOk="0">
                    <a:moveTo>
                      <a:pt x="27909" y="0"/>
                    </a:moveTo>
                    <a:cubicBezTo>
                      <a:pt x="26529" y="0"/>
                      <a:pt x="25078" y="109"/>
                      <a:pt x="23560" y="327"/>
                    </a:cubicBezTo>
                    <a:cubicBezTo>
                      <a:pt x="7853" y="2590"/>
                      <a:pt x="1110" y="6494"/>
                      <a:pt x="533" y="26726"/>
                    </a:cubicBezTo>
                    <a:cubicBezTo>
                      <a:pt x="0" y="46913"/>
                      <a:pt x="5058" y="65459"/>
                      <a:pt x="22450" y="71049"/>
                    </a:cubicBezTo>
                    <a:cubicBezTo>
                      <a:pt x="25016" y="71880"/>
                      <a:pt x="27545" y="72235"/>
                      <a:pt x="29992" y="72235"/>
                    </a:cubicBezTo>
                    <a:cubicBezTo>
                      <a:pt x="44134" y="72235"/>
                      <a:pt x="55548" y="60402"/>
                      <a:pt x="55549" y="60401"/>
                    </a:cubicBezTo>
                    <a:lnTo>
                      <a:pt x="55549" y="60401"/>
                    </a:lnTo>
                    <a:cubicBezTo>
                      <a:pt x="54951" y="60678"/>
                      <a:pt x="54383" y="60811"/>
                      <a:pt x="53845" y="60811"/>
                    </a:cubicBezTo>
                    <a:cubicBezTo>
                      <a:pt x="47839" y="60811"/>
                      <a:pt x="45568" y="44236"/>
                      <a:pt x="46586" y="26726"/>
                    </a:cubicBezTo>
                    <a:cubicBezTo>
                      <a:pt x="47589" y="9487"/>
                      <a:pt x="40839" y="0"/>
                      <a:pt x="27909" y="0"/>
                    </a:cubicBezTo>
                    <a:close/>
                  </a:path>
                </a:pathLst>
              </a:custGeom>
              <a:solidFill>
                <a:srgbClr val="E6C2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16" name="Google Shape;616;p29"/>
              <p:cNvSpPr/>
              <p:nvPr/>
            </p:nvSpPr>
            <p:spPr>
              <a:xfrm>
                <a:off x="5217500" y="1235275"/>
                <a:ext cx="464275" cy="948775"/>
              </a:xfrm>
              <a:custGeom>
                <a:avLst/>
                <a:gdLst/>
                <a:ahLst/>
                <a:cxnLst/>
                <a:rect l="l" t="t" r="r" b="b"/>
                <a:pathLst>
                  <a:path w="18571" h="37951" extrusionOk="0">
                    <a:moveTo>
                      <a:pt x="690" y="1"/>
                    </a:moveTo>
                    <a:lnTo>
                      <a:pt x="690" y="1"/>
                    </a:lnTo>
                    <a:cubicBezTo>
                      <a:pt x="1" y="16632"/>
                      <a:pt x="2352" y="31780"/>
                      <a:pt x="8084" y="31780"/>
                    </a:cubicBezTo>
                    <a:cubicBezTo>
                      <a:pt x="8621" y="31780"/>
                      <a:pt x="9189" y="31647"/>
                      <a:pt x="9786" y="31369"/>
                    </a:cubicBezTo>
                    <a:lnTo>
                      <a:pt x="9786" y="31369"/>
                    </a:lnTo>
                    <a:cubicBezTo>
                      <a:pt x="9786" y="31369"/>
                      <a:pt x="7345" y="33942"/>
                      <a:pt x="3264" y="36649"/>
                    </a:cubicBezTo>
                    <a:cubicBezTo>
                      <a:pt x="6567" y="37575"/>
                      <a:pt x="9772" y="37950"/>
                      <a:pt x="12640" y="37950"/>
                    </a:cubicBezTo>
                    <a:cubicBezTo>
                      <a:pt x="14855" y="37950"/>
                      <a:pt x="16869" y="37726"/>
                      <a:pt x="18571" y="37359"/>
                    </a:cubicBezTo>
                    <a:cubicBezTo>
                      <a:pt x="18571" y="37359"/>
                      <a:pt x="11782" y="30570"/>
                      <a:pt x="9919" y="20676"/>
                    </a:cubicBezTo>
                    <a:cubicBezTo>
                      <a:pt x="8677" y="14065"/>
                      <a:pt x="6369" y="4171"/>
                      <a:pt x="690" y="1"/>
                    </a:cubicBezTo>
                    <a:close/>
                  </a:path>
                </a:pathLst>
              </a:custGeom>
              <a:solidFill>
                <a:srgbClr val="7C674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17" name="Google Shape;617;p29"/>
              <p:cNvSpPr/>
              <p:nvPr/>
            </p:nvSpPr>
            <p:spPr>
              <a:xfrm>
                <a:off x="4554800" y="1184500"/>
                <a:ext cx="907350" cy="967000"/>
              </a:xfrm>
              <a:custGeom>
                <a:avLst/>
                <a:gdLst/>
                <a:ahLst/>
                <a:cxnLst/>
                <a:rect l="l" t="t" r="r" b="b"/>
                <a:pathLst>
                  <a:path w="36294" h="38680" extrusionOk="0">
                    <a:moveTo>
                      <a:pt x="21194" y="0"/>
                    </a:moveTo>
                    <a:cubicBezTo>
                      <a:pt x="19643" y="0"/>
                      <a:pt x="17937" y="330"/>
                      <a:pt x="16062" y="1056"/>
                    </a:cubicBezTo>
                    <a:cubicBezTo>
                      <a:pt x="16062" y="1056"/>
                      <a:pt x="1" y="8510"/>
                      <a:pt x="9851" y="23950"/>
                    </a:cubicBezTo>
                    <a:cubicBezTo>
                      <a:pt x="15263" y="32380"/>
                      <a:pt x="22717" y="36772"/>
                      <a:pt x="29772" y="38680"/>
                    </a:cubicBezTo>
                    <a:cubicBezTo>
                      <a:pt x="33853" y="35973"/>
                      <a:pt x="36294" y="33400"/>
                      <a:pt x="36294" y="33400"/>
                    </a:cubicBezTo>
                    <a:lnTo>
                      <a:pt x="36294" y="33400"/>
                    </a:lnTo>
                    <a:cubicBezTo>
                      <a:pt x="35697" y="33678"/>
                      <a:pt x="35129" y="33811"/>
                      <a:pt x="34592" y="33811"/>
                    </a:cubicBezTo>
                    <a:cubicBezTo>
                      <a:pt x="28860" y="33811"/>
                      <a:pt x="26509" y="18663"/>
                      <a:pt x="27198" y="2032"/>
                    </a:cubicBezTo>
                    <a:cubicBezTo>
                      <a:pt x="25518" y="751"/>
                      <a:pt x="23532" y="0"/>
                      <a:pt x="21194" y="0"/>
                    </a:cubicBezTo>
                    <a:close/>
                  </a:path>
                </a:pathLst>
              </a:custGeom>
              <a:solidFill>
                <a:srgbClr val="7C674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18" name="Google Shape;618;p29"/>
              <p:cNvSpPr/>
              <p:nvPr/>
            </p:nvSpPr>
            <p:spPr>
              <a:xfrm>
                <a:off x="4950800" y="1785450"/>
                <a:ext cx="145325" cy="130300"/>
              </a:xfrm>
              <a:custGeom>
                <a:avLst/>
                <a:gdLst/>
                <a:ahLst/>
                <a:cxnLst/>
                <a:rect l="l" t="t" r="r" b="b"/>
                <a:pathLst>
                  <a:path w="5813" h="5212" extrusionOk="0">
                    <a:moveTo>
                      <a:pt x="4836" y="0"/>
                    </a:moveTo>
                    <a:lnTo>
                      <a:pt x="4836" y="0"/>
                    </a:lnTo>
                    <a:cubicBezTo>
                      <a:pt x="4969" y="932"/>
                      <a:pt x="5014" y="1775"/>
                      <a:pt x="5014" y="2662"/>
                    </a:cubicBezTo>
                    <a:cubicBezTo>
                      <a:pt x="4969" y="3062"/>
                      <a:pt x="4969" y="3550"/>
                      <a:pt x="4881" y="3816"/>
                    </a:cubicBezTo>
                    <a:cubicBezTo>
                      <a:pt x="4748" y="4127"/>
                      <a:pt x="4570" y="4260"/>
                      <a:pt x="4260" y="4304"/>
                    </a:cubicBezTo>
                    <a:cubicBezTo>
                      <a:pt x="4198" y="4317"/>
                      <a:pt x="4135" y="4323"/>
                      <a:pt x="4072" y="4323"/>
                    </a:cubicBezTo>
                    <a:cubicBezTo>
                      <a:pt x="3497" y="4323"/>
                      <a:pt x="2854" y="3812"/>
                      <a:pt x="2174" y="3372"/>
                    </a:cubicBezTo>
                    <a:cubicBezTo>
                      <a:pt x="1464" y="2884"/>
                      <a:pt x="754" y="2352"/>
                      <a:pt x="0" y="1819"/>
                    </a:cubicBezTo>
                    <a:lnTo>
                      <a:pt x="0" y="1819"/>
                    </a:lnTo>
                    <a:cubicBezTo>
                      <a:pt x="488" y="2574"/>
                      <a:pt x="1065" y="3284"/>
                      <a:pt x="1731" y="3905"/>
                    </a:cubicBezTo>
                    <a:cubicBezTo>
                      <a:pt x="2086" y="4215"/>
                      <a:pt x="2440" y="4526"/>
                      <a:pt x="2840" y="4792"/>
                    </a:cubicBezTo>
                    <a:cubicBezTo>
                      <a:pt x="3178" y="5018"/>
                      <a:pt x="3612" y="5211"/>
                      <a:pt x="4114" y="5211"/>
                    </a:cubicBezTo>
                    <a:cubicBezTo>
                      <a:pt x="4205" y="5211"/>
                      <a:pt x="4298" y="5205"/>
                      <a:pt x="4393" y="5191"/>
                    </a:cubicBezTo>
                    <a:cubicBezTo>
                      <a:pt x="4659" y="5147"/>
                      <a:pt x="4969" y="5058"/>
                      <a:pt x="5191" y="4836"/>
                    </a:cubicBezTo>
                    <a:cubicBezTo>
                      <a:pt x="5457" y="4659"/>
                      <a:pt x="5635" y="4348"/>
                      <a:pt x="5679" y="4082"/>
                    </a:cubicBezTo>
                    <a:cubicBezTo>
                      <a:pt x="5812" y="3505"/>
                      <a:pt x="5768" y="3062"/>
                      <a:pt x="5724" y="2618"/>
                    </a:cubicBezTo>
                    <a:cubicBezTo>
                      <a:pt x="5591" y="1686"/>
                      <a:pt x="5324" y="799"/>
                      <a:pt x="4836" y="0"/>
                    </a:cubicBezTo>
                    <a:close/>
                  </a:path>
                </a:pathLst>
              </a:custGeom>
              <a:solidFill>
                <a:srgbClr val="E6C2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19" name="Google Shape;619;p29"/>
              <p:cNvSpPr/>
              <p:nvPr/>
            </p:nvSpPr>
            <p:spPr>
              <a:xfrm>
                <a:off x="5258050" y="1742175"/>
                <a:ext cx="16650" cy="78800"/>
              </a:xfrm>
              <a:custGeom>
                <a:avLst/>
                <a:gdLst/>
                <a:ahLst/>
                <a:cxnLst/>
                <a:rect l="l" t="t" r="r" b="b"/>
                <a:pathLst>
                  <a:path w="666" h="3152" extrusionOk="0">
                    <a:moveTo>
                      <a:pt x="0" y="1"/>
                    </a:moveTo>
                    <a:lnTo>
                      <a:pt x="0" y="1"/>
                    </a:lnTo>
                    <a:cubicBezTo>
                      <a:pt x="222" y="1110"/>
                      <a:pt x="399" y="2175"/>
                      <a:pt x="666" y="3151"/>
                    </a:cubicBezTo>
                    <a:cubicBezTo>
                      <a:pt x="666" y="2752"/>
                      <a:pt x="666" y="2441"/>
                      <a:pt x="621" y="2086"/>
                    </a:cubicBezTo>
                    <a:cubicBezTo>
                      <a:pt x="532" y="1376"/>
                      <a:pt x="355" y="667"/>
                      <a:pt x="0" y="1"/>
                    </a:cubicBezTo>
                    <a:close/>
                  </a:path>
                </a:pathLst>
              </a:custGeom>
              <a:solidFill>
                <a:srgbClr val="E6C2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20" name="Google Shape;620;p29"/>
              <p:cNvSpPr/>
              <p:nvPr/>
            </p:nvSpPr>
            <p:spPr>
              <a:xfrm>
                <a:off x="5131600" y="1729975"/>
                <a:ext cx="143100" cy="129950"/>
              </a:xfrm>
              <a:custGeom>
                <a:avLst/>
                <a:gdLst/>
                <a:ahLst/>
                <a:cxnLst/>
                <a:rect l="l" t="t" r="r" b="b"/>
                <a:pathLst>
                  <a:path w="5724" h="5198" extrusionOk="0">
                    <a:moveTo>
                      <a:pt x="4792" y="1"/>
                    </a:moveTo>
                    <a:lnTo>
                      <a:pt x="4792" y="1"/>
                    </a:lnTo>
                    <a:cubicBezTo>
                      <a:pt x="4925" y="888"/>
                      <a:pt x="5014" y="1776"/>
                      <a:pt x="4969" y="2619"/>
                    </a:cubicBezTo>
                    <a:cubicBezTo>
                      <a:pt x="4925" y="3018"/>
                      <a:pt x="4925" y="3506"/>
                      <a:pt x="4836" y="3817"/>
                    </a:cubicBezTo>
                    <a:cubicBezTo>
                      <a:pt x="4748" y="4127"/>
                      <a:pt x="4526" y="4216"/>
                      <a:pt x="4215" y="4305"/>
                    </a:cubicBezTo>
                    <a:cubicBezTo>
                      <a:pt x="4172" y="4311"/>
                      <a:pt x="4128" y="4314"/>
                      <a:pt x="4085" y="4314"/>
                    </a:cubicBezTo>
                    <a:cubicBezTo>
                      <a:pt x="3495" y="4314"/>
                      <a:pt x="2835" y="3783"/>
                      <a:pt x="2174" y="3329"/>
                    </a:cubicBezTo>
                    <a:cubicBezTo>
                      <a:pt x="1420" y="2840"/>
                      <a:pt x="710" y="2308"/>
                      <a:pt x="0" y="1776"/>
                    </a:cubicBezTo>
                    <a:lnTo>
                      <a:pt x="0" y="1776"/>
                    </a:lnTo>
                    <a:cubicBezTo>
                      <a:pt x="444" y="2574"/>
                      <a:pt x="1065" y="3240"/>
                      <a:pt x="1730" y="3861"/>
                    </a:cubicBezTo>
                    <a:cubicBezTo>
                      <a:pt x="2041" y="4216"/>
                      <a:pt x="2396" y="4482"/>
                      <a:pt x="2795" y="4748"/>
                    </a:cubicBezTo>
                    <a:cubicBezTo>
                      <a:pt x="3160" y="4992"/>
                      <a:pt x="3673" y="5198"/>
                      <a:pt x="4199" y="5198"/>
                    </a:cubicBezTo>
                    <a:cubicBezTo>
                      <a:pt x="4248" y="5198"/>
                      <a:pt x="4298" y="5196"/>
                      <a:pt x="4348" y="5192"/>
                    </a:cubicBezTo>
                    <a:cubicBezTo>
                      <a:pt x="4614" y="5148"/>
                      <a:pt x="4925" y="5015"/>
                      <a:pt x="5191" y="4837"/>
                    </a:cubicBezTo>
                    <a:cubicBezTo>
                      <a:pt x="5413" y="4615"/>
                      <a:pt x="5590" y="4305"/>
                      <a:pt x="5635" y="4038"/>
                    </a:cubicBezTo>
                    <a:cubicBezTo>
                      <a:pt x="5679" y="3905"/>
                      <a:pt x="5679" y="3772"/>
                      <a:pt x="5724" y="3639"/>
                    </a:cubicBezTo>
                    <a:cubicBezTo>
                      <a:pt x="5457" y="2663"/>
                      <a:pt x="5280" y="1598"/>
                      <a:pt x="5058" y="489"/>
                    </a:cubicBezTo>
                    <a:cubicBezTo>
                      <a:pt x="4969" y="312"/>
                      <a:pt x="4881" y="134"/>
                      <a:pt x="4792" y="1"/>
                    </a:cubicBezTo>
                    <a:close/>
                  </a:path>
                </a:pathLst>
              </a:custGeom>
              <a:solidFill>
                <a:srgbClr val="E6C2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21" name="Google Shape;621;p29"/>
              <p:cNvSpPr/>
              <p:nvPr/>
            </p:nvSpPr>
            <p:spPr>
              <a:xfrm>
                <a:off x="5317925" y="1899700"/>
                <a:ext cx="143125" cy="129925"/>
              </a:xfrm>
              <a:custGeom>
                <a:avLst/>
                <a:gdLst/>
                <a:ahLst/>
                <a:cxnLst/>
                <a:rect l="l" t="t" r="r" b="b"/>
                <a:pathLst>
                  <a:path w="5725" h="5197" extrusionOk="0">
                    <a:moveTo>
                      <a:pt x="4748" y="0"/>
                    </a:moveTo>
                    <a:lnTo>
                      <a:pt x="4748" y="0"/>
                    </a:lnTo>
                    <a:cubicBezTo>
                      <a:pt x="4881" y="888"/>
                      <a:pt x="4970" y="1775"/>
                      <a:pt x="4926" y="2618"/>
                    </a:cubicBezTo>
                    <a:cubicBezTo>
                      <a:pt x="4926" y="3017"/>
                      <a:pt x="4926" y="3505"/>
                      <a:pt x="4793" y="3816"/>
                    </a:cubicBezTo>
                    <a:cubicBezTo>
                      <a:pt x="4704" y="4126"/>
                      <a:pt x="4526" y="4260"/>
                      <a:pt x="4172" y="4304"/>
                    </a:cubicBezTo>
                    <a:cubicBezTo>
                      <a:pt x="4131" y="4310"/>
                      <a:pt x="4091" y="4313"/>
                      <a:pt x="4049" y="4313"/>
                    </a:cubicBezTo>
                    <a:cubicBezTo>
                      <a:pt x="3490" y="4313"/>
                      <a:pt x="2791" y="3782"/>
                      <a:pt x="2131" y="3328"/>
                    </a:cubicBezTo>
                    <a:cubicBezTo>
                      <a:pt x="1421" y="2840"/>
                      <a:pt x="711" y="2352"/>
                      <a:pt x="1" y="1819"/>
                    </a:cubicBezTo>
                    <a:lnTo>
                      <a:pt x="1" y="1819"/>
                    </a:lnTo>
                    <a:lnTo>
                      <a:pt x="45" y="1952"/>
                    </a:lnTo>
                    <a:cubicBezTo>
                      <a:pt x="489" y="2662"/>
                      <a:pt x="1066" y="3328"/>
                      <a:pt x="1687" y="3905"/>
                    </a:cubicBezTo>
                    <a:cubicBezTo>
                      <a:pt x="1997" y="4215"/>
                      <a:pt x="2352" y="4481"/>
                      <a:pt x="2752" y="4748"/>
                    </a:cubicBezTo>
                    <a:cubicBezTo>
                      <a:pt x="3117" y="4991"/>
                      <a:pt x="3629" y="5197"/>
                      <a:pt x="4155" y="5197"/>
                    </a:cubicBezTo>
                    <a:cubicBezTo>
                      <a:pt x="4205" y="5197"/>
                      <a:pt x="4255" y="5195"/>
                      <a:pt x="4305" y="5191"/>
                    </a:cubicBezTo>
                    <a:cubicBezTo>
                      <a:pt x="4571" y="5147"/>
                      <a:pt x="4881" y="5014"/>
                      <a:pt x="5148" y="4836"/>
                    </a:cubicBezTo>
                    <a:cubicBezTo>
                      <a:pt x="5369" y="4615"/>
                      <a:pt x="5547" y="4304"/>
                      <a:pt x="5591" y="4038"/>
                    </a:cubicBezTo>
                    <a:cubicBezTo>
                      <a:pt x="5724" y="3505"/>
                      <a:pt x="5680" y="3062"/>
                      <a:pt x="5636" y="2574"/>
                    </a:cubicBezTo>
                    <a:cubicBezTo>
                      <a:pt x="5547" y="1686"/>
                      <a:pt x="5236" y="755"/>
                      <a:pt x="4748" y="0"/>
                    </a:cubicBezTo>
                    <a:close/>
                  </a:path>
                </a:pathLst>
              </a:custGeom>
              <a:solidFill>
                <a:srgbClr val="E6C2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22" name="Google Shape;622;p29"/>
              <p:cNvSpPr/>
              <p:nvPr/>
            </p:nvSpPr>
            <p:spPr>
              <a:xfrm>
                <a:off x="5316825" y="1944050"/>
                <a:ext cx="2250" cy="4475"/>
              </a:xfrm>
              <a:custGeom>
                <a:avLst/>
                <a:gdLst/>
                <a:ahLst/>
                <a:cxnLst/>
                <a:rect l="l" t="t" r="r" b="b"/>
                <a:pathLst>
                  <a:path w="90" h="179" extrusionOk="0">
                    <a:moveTo>
                      <a:pt x="1" y="1"/>
                    </a:moveTo>
                    <a:lnTo>
                      <a:pt x="89" y="178"/>
                    </a:lnTo>
                    <a:lnTo>
                      <a:pt x="89" y="178"/>
                    </a:lnTo>
                    <a:lnTo>
                      <a:pt x="45" y="45"/>
                    </a:lnTo>
                    <a:lnTo>
                      <a:pt x="1" y="1"/>
                    </a:lnTo>
                    <a:close/>
                  </a:path>
                </a:pathLst>
              </a:custGeom>
              <a:solidFill>
                <a:srgbClr val="E6C2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23" name="Google Shape;623;p29"/>
              <p:cNvSpPr/>
              <p:nvPr/>
            </p:nvSpPr>
            <p:spPr>
              <a:xfrm>
                <a:off x="5285775" y="1652350"/>
                <a:ext cx="144225" cy="130225"/>
              </a:xfrm>
              <a:custGeom>
                <a:avLst/>
                <a:gdLst/>
                <a:ahLst/>
                <a:cxnLst/>
                <a:rect l="l" t="t" r="r" b="b"/>
                <a:pathLst>
                  <a:path w="5769" h="5209" extrusionOk="0">
                    <a:moveTo>
                      <a:pt x="4792" y="0"/>
                    </a:moveTo>
                    <a:lnTo>
                      <a:pt x="4792" y="0"/>
                    </a:lnTo>
                    <a:cubicBezTo>
                      <a:pt x="4925" y="888"/>
                      <a:pt x="5014" y="1775"/>
                      <a:pt x="4969" y="2618"/>
                    </a:cubicBezTo>
                    <a:cubicBezTo>
                      <a:pt x="4969" y="3062"/>
                      <a:pt x="4969" y="3505"/>
                      <a:pt x="4836" y="3816"/>
                    </a:cubicBezTo>
                    <a:cubicBezTo>
                      <a:pt x="4748" y="4126"/>
                      <a:pt x="4570" y="4260"/>
                      <a:pt x="4215" y="4304"/>
                    </a:cubicBezTo>
                    <a:cubicBezTo>
                      <a:pt x="4175" y="4310"/>
                      <a:pt x="4134" y="4313"/>
                      <a:pt x="4093" y="4313"/>
                    </a:cubicBezTo>
                    <a:cubicBezTo>
                      <a:pt x="3534" y="4313"/>
                      <a:pt x="2835" y="3782"/>
                      <a:pt x="2174" y="3328"/>
                    </a:cubicBezTo>
                    <a:cubicBezTo>
                      <a:pt x="1464" y="2840"/>
                      <a:pt x="755" y="2307"/>
                      <a:pt x="0" y="1775"/>
                    </a:cubicBezTo>
                    <a:lnTo>
                      <a:pt x="0" y="1775"/>
                    </a:lnTo>
                    <a:cubicBezTo>
                      <a:pt x="444" y="2574"/>
                      <a:pt x="1065" y="3283"/>
                      <a:pt x="1731" y="3905"/>
                    </a:cubicBezTo>
                    <a:cubicBezTo>
                      <a:pt x="2041" y="4215"/>
                      <a:pt x="2396" y="4481"/>
                      <a:pt x="2795" y="4792"/>
                    </a:cubicBezTo>
                    <a:cubicBezTo>
                      <a:pt x="3141" y="4984"/>
                      <a:pt x="3619" y="5209"/>
                      <a:pt x="4115" y="5209"/>
                    </a:cubicBezTo>
                    <a:cubicBezTo>
                      <a:pt x="4192" y="5209"/>
                      <a:pt x="4270" y="5203"/>
                      <a:pt x="4348" y="5191"/>
                    </a:cubicBezTo>
                    <a:cubicBezTo>
                      <a:pt x="4659" y="5147"/>
                      <a:pt x="4925" y="5058"/>
                      <a:pt x="5191" y="4836"/>
                    </a:cubicBezTo>
                    <a:cubicBezTo>
                      <a:pt x="5413" y="4614"/>
                      <a:pt x="5591" y="4348"/>
                      <a:pt x="5679" y="4038"/>
                    </a:cubicBezTo>
                    <a:cubicBezTo>
                      <a:pt x="5768" y="3505"/>
                      <a:pt x="5724" y="3062"/>
                      <a:pt x="5679" y="2574"/>
                    </a:cubicBezTo>
                    <a:cubicBezTo>
                      <a:pt x="5591" y="1686"/>
                      <a:pt x="5280" y="754"/>
                      <a:pt x="4792" y="0"/>
                    </a:cubicBezTo>
                    <a:close/>
                  </a:path>
                </a:pathLst>
              </a:custGeom>
              <a:solidFill>
                <a:srgbClr val="E6C2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24" name="Google Shape;624;p29"/>
              <p:cNvSpPr/>
              <p:nvPr/>
            </p:nvSpPr>
            <p:spPr>
              <a:xfrm>
                <a:off x="4946350" y="1574700"/>
                <a:ext cx="144225" cy="130300"/>
              </a:xfrm>
              <a:custGeom>
                <a:avLst/>
                <a:gdLst/>
                <a:ahLst/>
                <a:cxnLst/>
                <a:rect l="l" t="t" r="r" b="b"/>
                <a:pathLst>
                  <a:path w="5769" h="5212" extrusionOk="0">
                    <a:moveTo>
                      <a:pt x="4792" y="0"/>
                    </a:moveTo>
                    <a:cubicBezTo>
                      <a:pt x="4926" y="932"/>
                      <a:pt x="5014" y="1775"/>
                      <a:pt x="4970" y="2663"/>
                    </a:cubicBezTo>
                    <a:cubicBezTo>
                      <a:pt x="4926" y="3062"/>
                      <a:pt x="4926" y="3550"/>
                      <a:pt x="4837" y="3816"/>
                    </a:cubicBezTo>
                    <a:cubicBezTo>
                      <a:pt x="4748" y="4127"/>
                      <a:pt x="4526" y="4260"/>
                      <a:pt x="4216" y="4304"/>
                    </a:cubicBezTo>
                    <a:cubicBezTo>
                      <a:pt x="4154" y="4317"/>
                      <a:pt x="4091" y="4324"/>
                      <a:pt x="4028" y="4324"/>
                    </a:cubicBezTo>
                    <a:cubicBezTo>
                      <a:pt x="3453" y="4324"/>
                      <a:pt x="2810" y="3812"/>
                      <a:pt x="2130" y="3372"/>
                    </a:cubicBezTo>
                    <a:cubicBezTo>
                      <a:pt x="1421" y="2884"/>
                      <a:pt x="711" y="2352"/>
                      <a:pt x="1" y="1820"/>
                    </a:cubicBezTo>
                    <a:lnTo>
                      <a:pt x="1" y="1820"/>
                    </a:lnTo>
                    <a:cubicBezTo>
                      <a:pt x="444" y="2574"/>
                      <a:pt x="1066" y="3284"/>
                      <a:pt x="1731" y="3905"/>
                    </a:cubicBezTo>
                    <a:cubicBezTo>
                      <a:pt x="2042" y="4215"/>
                      <a:pt x="2397" y="4526"/>
                      <a:pt x="2796" y="4792"/>
                    </a:cubicBezTo>
                    <a:cubicBezTo>
                      <a:pt x="3134" y="5018"/>
                      <a:pt x="3568" y="5211"/>
                      <a:pt x="4070" y="5211"/>
                    </a:cubicBezTo>
                    <a:cubicBezTo>
                      <a:pt x="4161" y="5211"/>
                      <a:pt x="4254" y="5205"/>
                      <a:pt x="4349" y="5191"/>
                    </a:cubicBezTo>
                    <a:cubicBezTo>
                      <a:pt x="4615" y="5147"/>
                      <a:pt x="4926" y="5058"/>
                      <a:pt x="5147" y="4837"/>
                    </a:cubicBezTo>
                    <a:cubicBezTo>
                      <a:pt x="5414" y="4659"/>
                      <a:pt x="5591" y="4348"/>
                      <a:pt x="5635" y="4082"/>
                    </a:cubicBezTo>
                    <a:cubicBezTo>
                      <a:pt x="5769" y="3505"/>
                      <a:pt x="5724" y="3062"/>
                      <a:pt x="5680" y="2618"/>
                    </a:cubicBezTo>
                    <a:cubicBezTo>
                      <a:pt x="5547" y="1686"/>
                      <a:pt x="5281" y="799"/>
                      <a:pt x="4792" y="0"/>
                    </a:cubicBezTo>
                    <a:close/>
                  </a:path>
                </a:pathLst>
              </a:custGeom>
              <a:solidFill>
                <a:srgbClr val="E6C2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25" name="Google Shape;625;p29"/>
              <p:cNvSpPr/>
              <p:nvPr/>
            </p:nvSpPr>
            <p:spPr>
              <a:xfrm>
                <a:off x="5234750" y="1389450"/>
                <a:ext cx="25525" cy="127600"/>
              </a:xfrm>
              <a:custGeom>
                <a:avLst/>
                <a:gdLst/>
                <a:ahLst/>
                <a:cxnLst/>
                <a:rect l="l" t="t" r="r" b="b"/>
                <a:pathLst>
                  <a:path w="1021" h="5104" extrusionOk="0">
                    <a:moveTo>
                      <a:pt x="45" y="1"/>
                    </a:moveTo>
                    <a:cubicBezTo>
                      <a:pt x="178" y="933"/>
                      <a:pt x="267" y="1776"/>
                      <a:pt x="222" y="2619"/>
                    </a:cubicBezTo>
                    <a:cubicBezTo>
                      <a:pt x="222" y="3062"/>
                      <a:pt x="178" y="3506"/>
                      <a:pt x="89" y="3817"/>
                    </a:cubicBezTo>
                    <a:cubicBezTo>
                      <a:pt x="45" y="3905"/>
                      <a:pt x="45" y="3994"/>
                      <a:pt x="0" y="4038"/>
                    </a:cubicBezTo>
                    <a:cubicBezTo>
                      <a:pt x="0" y="4393"/>
                      <a:pt x="0" y="4748"/>
                      <a:pt x="45" y="5103"/>
                    </a:cubicBezTo>
                    <a:cubicBezTo>
                      <a:pt x="178" y="5015"/>
                      <a:pt x="311" y="4970"/>
                      <a:pt x="444" y="4837"/>
                    </a:cubicBezTo>
                    <a:cubicBezTo>
                      <a:pt x="666" y="4660"/>
                      <a:pt x="843" y="4349"/>
                      <a:pt x="888" y="4083"/>
                    </a:cubicBezTo>
                    <a:cubicBezTo>
                      <a:pt x="1021" y="3506"/>
                      <a:pt x="976" y="3062"/>
                      <a:pt x="932" y="2619"/>
                    </a:cubicBezTo>
                    <a:cubicBezTo>
                      <a:pt x="843" y="1687"/>
                      <a:pt x="533" y="800"/>
                      <a:pt x="45" y="1"/>
                    </a:cubicBezTo>
                    <a:close/>
                  </a:path>
                </a:pathLst>
              </a:custGeom>
              <a:solidFill>
                <a:srgbClr val="E6C2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26" name="Google Shape;626;p29"/>
              <p:cNvSpPr/>
              <p:nvPr/>
            </p:nvSpPr>
            <p:spPr>
              <a:xfrm>
                <a:off x="5116075" y="1434950"/>
                <a:ext cx="119800" cy="84800"/>
              </a:xfrm>
              <a:custGeom>
                <a:avLst/>
                <a:gdLst/>
                <a:ahLst/>
                <a:cxnLst/>
                <a:rect l="l" t="t" r="r" b="b"/>
                <a:pathLst>
                  <a:path w="4792" h="3392" extrusionOk="0">
                    <a:moveTo>
                      <a:pt x="0" y="0"/>
                    </a:moveTo>
                    <a:lnTo>
                      <a:pt x="0" y="0"/>
                    </a:lnTo>
                    <a:cubicBezTo>
                      <a:pt x="444" y="754"/>
                      <a:pt x="1065" y="1464"/>
                      <a:pt x="1730" y="2085"/>
                    </a:cubicBezTo>
                    <a:cubicBezTo>
                      <a:pt x="2041" y="2396"/>
                      <a:pt x="2396" y="2662"/>
                      <a:pt x="2795" y="2973"/>
                    </a:cubicBezTo>
                    <a:cubicBezTo>
                      <a:pt x="3133" y="3198"/>
                      <a:pt x="3599" y="3392"/>
                      <a:pt x="4084" y="3392"/>
                    </a:cubicBezTo>
                    <a:cubicBezTo>
                      <a:pt x="4172" y="3392"/>
                      <a:pt x="4260" y="3386"/>
                      <a:pt x="4348" y="3372"/>
                    </a:cubicBezTo>
                    <a:cubicBezTo>
                      <a:pt x="4481" y="3372"/>
                      <a:pt x="4614" y="3328"/>
                      <a:pt x="4792" y="3283"/>
                    </a:cubicBezTo>
                    <a:cubicBezTo>
                      <a:pt x="4747" y="2928"/>
                      <a:pt x="4747" y="2573"/>
                      <a:pt x="4747" y="2218"/>
                    </a:cubicBezTo>
                    <a:cubicBezTo>
                      <a:pt x="4614" y="2396"/>
                      <a:pt x="4481" y="2440"/>
                      <a:pt x="4215" y="2485"/>
                    </a:cubicBezTo>
                    <a:cubicBezTo>
                      <a:pt x="4161" y="2497"/>
                      <a:pt x="4105" y="2503"/>
                      <a:pt x="4048" y="2503"/>
                    </a:cubicBezTo>
                    <a:cubicBezTo>
                      <a:pt x="3497" y="2503"/>
                      <a:pt x="2817" y="1955"/>
                      <a:pt x="2174" y="1553"/>
                    </a:cubicBezTo>
                    <a:cubicBezTo>
                      <a:pt x="1420" y="1065"/>
                      <a:pt x="710" y="532"/>
                      <a:pt x="0" y="0"/>
                    </a:cubicBezTo>
                    <a:close/>
                  </a:path>
                </a:pathLst>
              </a:custGeom>
              <a:solidFill>
                <a:srgbClr val="E6C2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27" name="Google Shape;627;p29"/>
              <p:cNvSpPr/>
              <p:nvPr/>
            </p:nvSpPr>
            <p:spPr>
              <a:xfrm>
                <a:off x="5131600" y="1915225"/>
                <a:ext cx="144200" cy="129950"/>
              </a:xfrm>
              <a:custGeom>
                <a:avLst/>
                <a:gdLst/>
                <a:ahLst/>
                <a:cxnLst/>
                <a:rect l="l" t="t" r="r" b="b"/>
                <a:pathLst>
                  <a:path w="5768" h="5198" extrusionOk="0">
                    <a:moveTo>
                      <a:pt x="4792" y="0"/>
                    </a:moveTo>
                    <a:lnTo>
                      <a:pt x="4792" y="0"/>
                    </a:lnTo>
                    <a:cubicBezTo>
                      <a:pt x="4925" y="888"/>
                      <a:pt x="5014" y="1775"/>
                      <a:pt x="4969" y="2618"/>
                    </a:cubicBezTo>
                    <a:cubicBezTo>
                      <a:pt x="4925" y="3017"/>
                      <a:pt x="4925" y="3505"/>
                      <a:pt x="4836" y="3816"/>
                    </a:cubicBezTo>
                    <a:cubicBezTo>
                      <a:pt x="4748" y="4127"/>
                      <a:pt x="4526" y="4260"/>
                      <a:pt x="4215" y="4304"/>
                    </a:cubicBezTo>
                    <a:cubicBezTo>
                      <a:pt x="4172" y="4310"/>
                      <a:pt x="4128" y="4313"/>
                      <a:pt x="4085" y="4313"/>
                    </a:cubicBezTo>
                    <a:cubicBezTo>
                      <a:pt x="3495" y="4313"/>
                      <a:pt x="2835" y="3782"/>
                      <a:pt x="2174" y="3328"/>
                    </a:cubicBezTo>
                    <a:cubicBezTo>
                      <a:pt x="1420" y="2840"/>
                      <a:pt x="710" y="2308"/>
                      <a:pt x="0" y="1775"/>
                    </a:cubicBezTo>
                    <a:lnTo>
                      <a:pt x="0" y="1775"/>
                    </a:lnTo>
                    <a:cubicBezTo>
                      <a:pt x="444" y="2574"/>
                      <a:pt x="1065" y="3284"/>
                      <a:pt x="1730" y="3905"/>
                    </a:cubicBezTo>
                    <a:cubicBezTo>
                      <a:pt x="2041" y="4215"/>
                      <a:pt x="2396" y="4482"/>
                      <a:pt x="2795" y="4748"/>
                    </a:cubicBezTo>
                    <a:cubicBezTo>
                      <a:pt x="3160" y="4991"/>
                      <a:pt x="3673" y="5197"/>
                      <a:pt x="4199" y="5197"/>
                    </a:cubicBezTo>
                    <a:cubicBezTo>
                      <a:pt x="4248" y="5197"/>
                      <a:pt x="4298" y="5195"/>
                      <a:pt x="4348" y="5191"/>
                    </a:cubicBezTo>
                    <a:cubicBezTo>
                      <a:pt x="4614" y="5147"/>
                      <a:pt x="4925" y="5014"/>
                      <a:pt x="5191" y="4837"/>
                    </a:cubicBezTo>
                    <a:cubicBezTo>
                      <a:pt x="5413" y="4615"/>
                      <a:pt x="5590" y="4304"/>
                      <a:pt x="5635" y="4038"/>
                    </a:cubicBezTo>
                    <a:cubicBezTo>
                      <a:pt x="5768" y="3505"/>
                      <a:pt x="5724" y="3062"/>
                      <a:pt x="5679" y="2574"/>
                    </a:cubicBezTo>
                    <a:cubicBezTo>
                      <a:pt x="5590" y="1642"/>
                      <a:pt x="5280" y="755"/>
                      <a:pt x="4792" y="0"/>
                    </a:cubicBezTo>
                    <a:close/>
                  </a:path>
                </a:pathLst>
              </a:custGeom>
              <a:solidFill>
                <a:srgbClr val="E6C2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28" name="Google Shape;628;p29"/>
              <p:cNvSpPr/>
              <p:nvPr/>
            </p:nvSpPr>
            <p:spPr>
              <a:xfrm>
                <a:off x="4267525" y="1809850"/>
                <a:ext cx="86550" cy="78775"/>
              </a:xfrm>
              <a:custGeom>
                <a:avLst/>
                <a:gdLst/>
                <a:ahLst/>
                <a:cxnLst/>
                <a:rect l="l" t="t" r="r" b="b"/>
                <a:pathLst>
                  <a:path w="3462" h="3151" extrusionOk="0">
                    <a:moveTo>
                      <a:pt x="3106" y="0"/>
                    </a:moveTo>
                    <a:cubicBezTo>
                      <a:pt x="3106" y="577"/>
                      <a:pt x="3062" y="1110"/>
                      <a:pt x="2973" y="1642"/>
                    </a:cubicBezTo>
                    <a:cubicBezTo>
                      <a:pt x="2929" y="1864"/>
                      <a:pt x="2885" y="2174"/>
                      <a:pt x="2796" y="2352"/>
                    </a:cubicBezTo>
                    <a:cubicBezTo>
                      <a:pt x="2707" y="2529"/>
                      <a:pt x="2574" y="2574"/>
                      <a:pt x="2397" y="2574"/>
                    </a:cubicBezTo>
                    <a:lnTo>
                      <a:pt x="2352" y="2574"/>
                    </a:lnTo>
                    <a:cubicBezTo>
                      <a:pt x="1953" y="2574"/>
                      <a:pt x="1598" y="2130"/>
                      <a:pt x="1199" y="1775"/>
                    </a:cubicBezTo>
                    <a:cubicBezTo>
                      <a:pt x="799" y="1420"/>
                      <a:pt x="400" y="1021"/>
                      <a:pt x="1" y="622"/>
                    </a:cubicBezTo>
                    <a:lnTo>
                      <a:pt x="1" y="622"/>
                    </a:lnTo>
                    <a:cubicBezTo>
                      <a:pt x="223" y="1154"/>
                      <a:pt x="533" y="1642"/>
                      <a:pt x="844" y="2086"/>
                    </a:cubicBezTo>
                    <a:cubicBezTo>
                      <a:pt x="1021" y="2308"/>
                      <a:pt x="1199" y="2529"/>
                      <a:pt x="1420" y="2707"/>
                    </a:cubicBezTo>
                    <a:cubicBezTo>
                      <a:pt x="1642" y="2929"/>
                      <a:pt x="1953" y="3106"/>
                      <a:pt x="2352" y="3151"/>
                    </a:cubicBezTo>
                    <a:cubicBezTo>
                      <a:pt x="2530" y="3151"/>
                      <a:pt x="2707" y="3106"/>
                      <a:pt x="2885" y="3017"/>
                    </a:cubicBezTo>
                    <a:cubicBezTo>
                      <a:pt x="3062" y="2884"/>
                      <a:pt x="3195" y="2751"/>
                      <a:pt x="3240" y="2574"/>
                    </a:cubicBezTo>
                    <a:cubicBezTo>
                      <a:pt x="3373" y="2219"/>
                      <a:pt x="3417" y="1953"/>
                      <a:pt x="3417" y="1686"/>
                    </a:cubicBezTo>
                    <a:cubicBezTo>
                      <a:pt x="3461" y="1110"/>
                      <a:pt x="3373" y="533"/>
                      <a:pt x="3106" y="0"/>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29" name="Google Shape;629;p29"/>
              <p:cNvSpPr/>
              <p:nvPr/>
            </p:nvSpPr>
            <p:spPr>
              <a:xfrm>
                <a:off x="4384000" y="1793200"/>
                <a:ext cx="85425" cy="78800"/>
              </a:xfrm>
              <a:custGeom>
                <a:avLst/>
                <a:gdLst/>
                <a:ahLst/>
                <a:cxnLst/>
                <a:rect l="l" t="t" r="r" b="b"/>
                <a:pathLst>
                  <a:path w="3417" h="3152" extrusionOk="0">
                    <a:moveTo>
                      <a:pt x="3106" y="1"/>
                    </a:moveTo>
                    <a:cubicBezTo>
                      <a:pt x="3106" y="578"/>
                      <a:pt x="3062" y="1110"/>
                      <a:pt x="2929" y="1643"/>
                    </a:cubicBezTo>
                    <a:cubicBezTo>
                      <a:pt x="2884" y="1864"/>
                      <a:pt x="2840" y="2175"/>
                      <a:pt x="2751" y="2352"/>
                    </a:cubicBezTo>
                    <a:cubicBezTo>
                      <a:pt x="2662" y="2530"/>
                      <a:pt x="2529" y="2574"/>
                      <a:pt x="2352" y="2574"/>
                    </a:cubicBezTo>
                    <a:lnTo>
                      <a:pt x="2307" y="2574"/>
                    </a:lnTo>
                    <a:cubicBezTo>
                      <a:pt x="1952" y="2574"/>
                      <a:pt x="1553" y="2175"/>
                      <a:pt x="1154" y="1776"/>
                    </a:cubicBezTo>
                    <a:cubicBezTo>
                      <a:pt x="755" y="1421"/>
                      <a:pt x="400" y="1021"/>
                      <a:pt x="0" y="622"/>
                    </a:cubicBezTo>
                    <a:lnTo>
                      <a:pt x="0" y="622"/>
                    </a:lnTo>
                    <a:cubicBezTo>
                      <a:pt x="178" y="1154"/>
                      <a:pt x="488" y="1643"/>
                      <a:pt x="843" y="2086"/>
                    </a:cubicBezTo>
                    <a:cubicBezTo>
                      <a:pt x="1021" y="2308"/>
                      <a:pt x="1198" y="2530"/>
                      <a:pt x="1420" y="2707"/>
                    </a:cubicBezTo>
                    <a:cubicBezTo>
                      <a:pt x="1642" y="2929"/>
                      <a:pt x="1952" y="3107"/>
                      <a:pt x="2307" y="3151"/>
                    </a:cubicBezTo>
                    <a:lnTo>
                      <a:pt x="2352" y="3151"/>
                    </a:lnTo>
                    <a:cubicBezTo>
                      <a:pt x="2485" y="3151"/>
                      <a:pt x="2707" y="3107"/>
                      <a:pt x="2840" y="3018"/>
                    </a:cubicBezTo>
                    <a:cubicBezTo>
                      <a:pt x="3017" y="2885"/>
                      <a:pt x="3150" y="2752"/>
                      <a:pt x="3239" y="2574"/>
                    </a:cubicBezTo>
                    <a:cubicBezTo>
                      <a:pt x="3328" y="2264"/>
                      <a:pt x="3372" y="1953"/>
                      <a:pt x="3372" y="1687"/>
                    </a:cubicBezTo>
                    <a:cubicBezTo>
                      <a:pt x="3417" y="1110"/>
                      <a:pt x="3328" y="533"/>
                      <a:pt x="3106" y="1"/>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30" name="Google Shape;630;p29"/>
              <p:cNvSpPr/>
              <p:nvPr/>
            </p:nvSpPr>
            <p:spPr>
              <a:xfrm>
                <a:off x="4480500" y="1915225"/>
                <a:ext cx="85425" cy="78775"/>
              </a:xfrm>
              <a:custGeom>
                <a:avLst/>
                <a:gdLst/>
                <a:ahLst/>
                <a:cxnLst/>
                <a:rect l="l" t="t" r="r" b="b"/>
                <a:pathLst>
                  <a:path w="3417" h="3151" extrusionOk="0">
                    <a:moveTo>
                      <a:pt x="3106" y="0"/>
                    </a:moveTo>
                    <a:cubicBezTo>
                      <a:pt x="3106" y="577"/>
                      <a:pt x="3062" y="1110"/>
                      <a:pt x="2929" y="1642"/>
                    </a:cubicBezTo>
                    <a:cubicBezTo>
                      <a:pt x="2884" y="1908"/>
                      <a:pt x="2840" y="2174"/>
                      <a:pt x="2751" y="2352"/>
                    </a:cubicBezTo>
                    <a:cubicBezTo>
                      <a:pt x="2662" y="2529"/>
                      <a:pt x="2529" y="2574"/>
                      <a:pt x="2352" y="2574"/>
                    </a:cubicBezTo>
                    <a:lnTo>
                      <a:pt x="2307" y="2574"/>
                    </a:lnTo>
                    <a:cubicBezTo>
                      <a:pt x="1952" y="2574"/>
                      <a:pt x="1553" y="2174"/>
                      <a:pt x="1154" y="1819"/>
                    </a:cubicBezTo>
                    <a:cubicBezTo>
                      <a:pt x="755" y="1420"/>
                      <a:pt x="400" y="1021"/>
                      <a:pt x="0" y="622"/>
                    </a:cubicBezTo>
                    <a:lnTo>
                      <a:pt x="0" y="622"/>
                    </a:lnTo>
                    <a:cubicBezTo>
                      <a:pt x="178" y="1154"/>
                      <a:pt x="488" y="1642"/>
                      <a:pt x="843" y="2086"/>
                    </a:cubicBezTo>
                    <a:cubicBezTo>
                      <a:pt x="1021" y="2308"/>
                      <a:pt x="1198" y="2529"/>
                      <a:pt x="1420" y="2751"/>
                    </a:cubicBezTo>
                    <a:cubicBezTo>
                      <a:pt x="1642" y="2929"/>
                      <a:pt x="1952" y="3151"/>
                      <a:pt x="2307" y="3151"/>
                    </a:cubicBezTo>
                    <a:lnTo>
                      <a:pt x="2352" y="3151"/>
                    </a:lnTo>
                    <a:cubicBezTo>
                      <a:pt x="2485" y="3151"/>
                      <a:pt x="2707" y="3106"/>
                      <a:pt x="2840" y="3017"/>
                    </a:cubicBezTo>
                    <a:cubicBezTo>
                      <a:pt x="3017" y="2929"/>
                      <a:pt x="3150" y="2751"/>
                      <a:pt x="3239" y="2574"/>
                    </a:cubicBezTo>
                    <a:cubicBezTo>
                      <a:pt x="3328" y="2263"/>
                      <a:pt x="3372" y="1997"/>
                      <a:pt x="3372" y="1686"/>
                    </a:cubicBezTo>
                    <a:cubicBezTo>
                      <a:pt x="3417" y="1110"/>
                      <a:pt x="3328" y="533"/>
                      <a:pt x="3106" y="0"/>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31" name="Google Shape;631;p29"/>
              <p:cNvSpPr/>
              <p:nvPr/>
            </p:nvSpPr>
            <p:spPr>
              <a:xfrm>
                <a:off x="4480500" y="2097125"/>
                <a:ext cx="85425" cy="77675"/>
              </a:xfrm>
              <a:custGeom>
                <a:avLst/>
                <a:gdLst/>
                <a:ahLst/>
                <a:cxnLst/>
                <a:rect l="l" t="t" r="r" b="b"/>
                <a:pathLst>
                  <a:path w="3417" h="3107" extrusionOk="0">
                    <a:moveTo>
                      <a:pt x="3106" y="1"/>
                    </a:moveTo>
                    <a:cubicBezTo>
                      <a:pt x="3106" y="533"/>
                      <a:pt x="3062" y="1066"/>
                      <a:pt x="2929" y="1598"/>
                    </a:cubicBezTo>
                    <a:cubicBezTo>
                      <a:pt x="2884" y="1864"/>
                      <a:pt x="2840" y="2130"/>
                      <a:pt x="2751" y="2308"/>
                    </a:cubicBezTo>
                    <a:cubicBezTo>
                      <a:pt x="2662" y="2485"/>
                      <a:pt x="2529" y="2574"/>
                      <a:pt x="2352" y="2574"/>
                    </a:cubicBezTo>
                    <a:lnTo>
                      <a:pt x="2307" y="2574"/>
                    </a:lnTo>
                    <a:cubicBezTo>
                      <a:pt x="1952" y="2574"/>
                      <a:pt x="1553" y="2130"/>
                      <a:pt x="1154" y="1775"/>
                    </a:cubicBezTo>
                    <a:cubicBezTo>
                      <a:pt x="755" y="1376"/>
                      <a:pt x="400" y="1021"/>
                      <a:pt x="0" y="622"/>
                    </a:cubicBezTo>
                    <a:lnTo>
                      <a:pt x="0" y="622"/>
                    </a:lnTo>
                    <a:cubicBezTo>
                      <a:pt x="178" y="1110"/>
                      <a:pt x="488" y="1598"/>
                      <a:pt x="843" y="2042"/>
                    </a:cubicBezTo>
                    <a:cubicBezTo>
                      <a:pt x="1021" y="2264"/>
                      <a:pt x="1198" y="2485"/>
                      <a:pt x="1420" y="2707"/>
                    </a:cubicBezTo>
                    <a:cubicBezTo>
                      <a:pt x="1642" y="2885"/>
                      <a:pt x="1952" y="3107"/>
                      <a:pt x="2307" y="3107"/>
                    </a:cubicBezTo>
                    <a:lnTo>
                      <a:pt x="2352" y="3107"/>
                    </a:lnTo>
                    <a:cubicBezTo>
                      <a:pt x="2485" y="3107"/>
                      <a:pt x="2707" y="3062"/>
                      <a:pt x="2840" y="2973"/>
                    </a:cubicBezTo>
                    <a:cubicBezTo>
                      <a:pt x="3017" y="2885"/>
                      <a:pt x="3150" y="2707"/>
                      <a:pt x="3239" y="2530"/>
                    </a:cubicBezTo>
                    <a:cubicBezTo>
                      <a:pt x="3328" y="2219"/>
                      <a:pt x="3372" y="1953"/>
                      <a:pt x="3372" y="1642"/>
                    </a:cubicBezTo>
                    <a:cubicBezTo>
                      <a:pt x="3417" y="1066"/>
                      <a:pt x="3328" y="489"/>
                      <a:pt x="3106" y="1"/>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32" name="Google Shape;632;p29"/>
              <p:cNvSpPr/>
              <p:nvPr/>
            </p:nvSpPr>
            <p:spPr>
              <a:xfrm>
                <a:off x="4542600" y="1682300"/>
                <a:ext cx="85450" cy="77650"/>
              </a:xfrm>
              <a:custGeom>
                <a:avLst/>
                <a:gdLst/>
                <a:ahLst/>
                <a:cxnLst/>
                <a:rect l="l" t="t" r="r" b="b"/>
                <a:pathLst>
                  <a:path w="3418" h="3106" extrusionOk="0">
                    <a:moveTo>
                      <a:pt x="3107" y="0"/>
                    </a:moveTo>
                    <a:cubicBezTo>
                      <a:pt x="3107" y="577"/>
                      <a:pt x="3062" y="1109"/>
                      <a:pt x="2929" y="1642"/>
                    </a:cubicBezTo>
                    <a:cubicBezTo>
                      <a:pt x="2885" y="1864"/>
                      <a:pt x="2840" y="2174"/>
                      <a:pt x="2752" y="2352"/>
                    </a:cubicBezTo>
                    <a:cubicBezTo>
                      <a:pt x="2663" y="2529"/>
                      <a:pt x="2530" y="2573"/>
                      <a:pt x="2352" y="2573"/>
                    </a:cubicBezTo>
                    <a:lnTo>
                      <a:pt x="2308" y="2573"/>
                    </a:lnTo>
                    <a:cubicBezTo>
                      <a:pt x="1953" y="2573"/>
                      <a:pt x="1554" y="2130"/>
                      <a:pt x="1154" y="1775"/>
                    </a:cubicBezTo>
                    <a:cubicBezTo>
                      <a:pt x="755" y="1420"/>
                      <a:pt x="400" y="1021"/>
                      <a:pt x="1" y="621"/>
                    </a:cubicBezTo>
                    <a:lnTo>
                      <a:pt x="1" y="621"/>
                    </a:lnTo>
                    <a:cubicBezTo>
                      <a:pt x="178" y="1154"/>
                      <a:pt x="489" y="1642"/>
                      <a:pt x="844" y="2085"/>
                    </a:cubicBezTo>
                    <a:cubicBezTo>
                      <a:pt x="1021" y="2307"/>
                      <a:pt x="1199" y="2529"/>
                      <a:pt x="1421" y="2707"/>
                    </a:cubicBezTo>
                    <a:cubicBezTo>
                      <a:pt x="1642" y="2928"/>
                      <a:pt x="1953" y="3106"/>
                      <a:pt x="2308" y="3106"/>
                    </a:cubicBezTo>
                    <a:lnTo>
                      <a:pt x="2352" y="3106"/>
                    </a:lnTo>
                    <a:cubicBezTo>
                      <a:pt x="2485" y="3106"/>
                      <a:pt x="2707" y="3106"/>
                      <a:pt x="2840" y="2973"/>
                    </a:cubicBezTo>
                    <a:cubicBezTo>
                      <a:pt x="3018" y="2884"/>
                      <a:pt x="3151" y="2707"/>
                      <a:pt x="3240" y="2573"/>
                    </a:cubicBezTo>
                    <a:cubicBezTo>
                      <a:pt x="3328" y="2219"/>
                      <a:pt x="3373" y="1952"/>
                      <a:pt x="3373" y="1686"/>
                    </a:cubicBezTo>
                    <a:cubicBezTo>
                      <a:pt x="3417" y="1109"/>
                      <a:pt x="3328" y="533"/>
                      <a:pt x="3107" y="0"/>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33" name="Google Shape;633;p29"/>
              <p:cNvSpPr/>
              <p:nvPr/>
            </p:nvSpPr>
            <p:spPr>
              <a:xfrm>
                <a:off x="4285275" y="1681175"/>
                <a:ext cx="85425" cy="77675"/>
              </a:xfrm>
              <a:custGeom>
                <a:avLst/>
                <a:gdLst/>
                <a:ahLst/>
                <a:cxnLst/>
                <a:rect l="l" t="t" r="r" b="b"/>
                <a:pathLst>
                  <a:path w="3417" h="3107" extrusionOk="0">
                    <a:moveTo>
                      <a:pt x="3106" y="1"/>
                    </a:moveTo>
                    <a:cubicBezTo>
                      <a:pt x="3106" y="533"/>
                      <a:pt x="3062" y="1066"/>
                      <a:pt x="2973" y="1598"/>
                    </a:cubicBezTo>
                    <a:cubicBezTo>
                      <a:pt x="2929" y="1864"/>
                      <a:pt x="2884" y="2130"/>
                      <a:pt x="2751" y="2308"/>
                    </a:cubicBezTo>
                    <a:cubicBezTo>
                      <a:pt x="2663" y="2485"/>
                      <a:pt x="2574" y="2530"/>
                      <a:pt x="2352" y="2530"/>
                    </a:cubicBezTo>
                    <a:cubicBezTo>
                      <a:pt x="1953" y="2530"/>
                      <a:pt x="1553" y="2130"/>
                      <a:pt x="1199" y="1775"/>
                    </a:cubicBezTo>
                    <a:cubicBezTo>
                      <a:pt x="799" y="1376"/>
                      <a:pt x="400" y="977"/>
                      <a:pt x="1" y="578"/>
                    </a:cubicBezTo>
                    <a:lnTo>
                      <a:pt x="1" y="578"/>
                    </a:lnTo>
                    <a:cubicBezTo>
                      <a:pt x="222" y="1110"/>
                      <a:pt x="533" y="1598"/>
                      <a:pt x="844" y="2042"/>
                    </a:cubicBezTo>
                    <a:cubicBezTo>
                      <a:pt x="1021" y="2264"/>
                      <a:pt x="1199" y="2485"/>
                      <a:pt x="1420" y="2707"/>
                    </a:cubicBezTo>
                    <a:cubicBezTo>
                      <a:pt x="1642" y="2885"/>
                      <a:pt x="1953" y="3107"/>
                      <a:pt x="2352" y="3107"/>
                    </a:cubicBezTo>
                    <a:cubicBezTo>
                      <a:pt x="2530" y="3107"/>
                      <a:pt x="2707" y="3062"/>
                      <a:pt x="2884" y="2973"/>
                    </a:cubicBezTo>
                    <a:cubicBezTo>
                      <a:pt x="3062" y="2885"/>
                      <a:pt x="3195" y="2707"/>
                      <a:pt x="3239" y="2530"/>
                    </a:cubicBezTo>
                    <a:cubicBezTo>
                      <a:pt x="3373" y="2219"/>
                      <a:pt x="3373" y="1953"/>
                      <a:pt x="3417" y="1642"/>
                    </a:cubicBezTo>
                    <a:cubicBezTo>
                      <a:pt x="3417" y="1066"/>
                      <a:pt x="3328" y="489"/>
                      <a:pt x="3106" y="1"/>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34" name="Google Shape;634;p29"/>
              <p:cNvSpPr/>
              <p:nvPr/>
            </p:nvSpPr>
            <p:spPr>
              <a:xfrm>
                <a:off x="4407300" y="1583575"/>
                <a:ext cx="86525" cy="78775"/>
              </a:xfrm>
              <a:custGeom>
                <a:avLst/>
                <a:gdLst/>
                <a:ahLst/>
                <a:cxnLst/>
                <a:rect l="l" t="t" r="r" b="b"/>
                <a:pathLst>
                  <a:path w="3461" h="3151" extrusionOk="0">
                    <a:moveTo>
                      <a:pt x="3106" y="0"/>
                    </a:moveTo>
                    <a:cubicBezTo>
                      <a:pt x="3106" y="577"/>
                      <a:pt x="3106" y="1110"/>
                      <a:pt x="2973" y="1642"/>
                    </a:cubicBezTo>
                    <a:cubicBezTo>
                      <a:pt x="2928" y="1908"/>
                      <a:pt x="2884" y="2174"/>
                      <a:pt x="2795" y="2352"/>
                    </a:cubicBezTo>
                    <a:cubicBezTo>
                      <a:pt x="2706" y="2529"/>
                      <a:pt x="2573" y="2574"/>
                      <a:pt x="2396" y="2574"/>
                    </a:cubicBezTo>
                    <a:lnTo>
                      <a:pt x="2352" y="2574"/>
                    </a:lnTo>
                    <a:cubicBezTo>
                      <a:pt x="1952" y="2574"/>
                      <a:pt x="1597" y="2174"/>
                      <a:pt x="1198" y="1819"/>
                    </a:cubicBezTo>
                    <a:cubicBezTo>
                      <a:pt x="799" y="1420"/>
                      <a:pt x="399" y="1021"/>
                      <a:pt x="0" y="622"/>
                    </a:cubicBezTo>
                    <a:lnTo>
                      <a:pt x="0" y="622"/>
                    </a:lnTo>
                    <a:cubicBezTo>
                      <a:pt x="222" y="1154"/>
                      <a:pt x="532" y="1642"/>
                      <a:pt x="887" y="2086"/>
                    </a:cubicBezTo>
                    <a:cubicBezTo>
                      <a:pt x="1020" y="2308"/>
                      <a:pt x="1198" y="2529"/>
                      <a:pt x="1420" y="2751"/>
                    </a:cubicBezTo>
                    <a:cubicBezTo>
                      <a:pt x="1642" y="2929"/>
                      <a:pt x="1952" y="3150"/>
                      <a:pt x="2352" y="3150"/>
                    </a:cubicBezTo>
                    <a:cubicBezTo>
                      <a:pt x="2529" y="3150"/>
                      <a:pt x="2706" y="3106"/>
                      <a:pt x="2884" y="3017"/>
                    </a:cubicBezTo>
                    <a:cubicBezTo>
                      <a:pt x="3061" y="2929"/>
                      <a:pt x="3195" y="2751"/>
                      <a:pt x="3239" y="2574"/>
                    </a:cubicBezTo>
                    <a:cubicBezTo>
                      <a:pt x="3372" y="2263"/>
                      <a:pt x="3416" y="1997"/>
                      <a:pt x="3416" y="1686"/>
                    </a:cubicBezTo>
                    <a:cubicBezTo>
                      <a:pt x="3461" y="1110"/>
                      <a:pt x="3372" y="533"/>
                      <a:pt x="3106" y="0"/>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35" name="Google Shape;635;p29"/>
              <p:cNvSpPr/>
              <p:nvPr/>
            </p:nvSpPr>
            <p:spPr>
              <a:xfrm>
                <a:off x="4543725" y="1459350"/>
                <a:ext cx="85425" cy="78775"/>
              </a:xfrm>
              <a:custGeom>
                <a:avLst/>
                <a:gdLst/>
                <a:ahLst/>
                <a:cxnLst/>
                <a:rect l="l" t="t" r="r" b="b"/>
                <a:pathLst>
                  <a:path w="3417" h="3151" extrusionOk="0">
                    <a:moveTo>
                      <a:pt x="3106" y="0"/>
                    </a:moveTo>
                    <a:cubicBezTo>
                      <a:pt x="3106" y="577"/>
                      <a:pt x="3062" y="1109"/>
                      <a:pt x="2973" y="1642"/>
                    </a:cubicBezTo>
                    <a:cubicBezTo>
                      <a:pt x="2884" y="1908"/>
                      <a:pt x="2840" y="2174"/>
                      <a:pt x="2751" y="2352"/>
                    </a:cubicBezTo>
                    <a:cubicBezTo>
                      <a:pt x="2662" y="2529"/>
                      <a:pt x="2529" y="2573"/>
                      <a:pt x="2352" y="2573"/>
                    </a:cubicBezTo>
                    <a:lnTo>
                      <a:pt x="2307" y="2573"/>
                    </a:lnTo>
                    <a:cubicBezTo>
                      <a:pt x="1952" y="2573"/>
                      <a:pt x="1553" y="2174"/>
                      <a:pt x="1154" y="1819"/>
                    </a:cubicBezTo>
                    <a:cubicBezTo>
                      <a:pt x="755" y="1420"/>
                      <a:pt x="400" y="1021"/>
                      <a:pt x="0" y="621"/>
                    </a:cubicBezTo>
                    <a:lnTo>
                      <a:pt x="0" y="621"/>
                    </a:lnTo>
                    <a:cubicBezTo>
                      <a:pt x="178" y="1154"/>
                      <a:pt x="488" y="1642"/>
                      <a:pt x="843" y="2085"/>
                    </a:cubicBezTo>
                    <a:cubicBezTo>
                      <a:pt x="1021" y="2307"/>
                      <a:pt x="1198" y="2529"/>
                      <a:pt x="1420" y="2751"/>
                    </a:cubicBezTo>
                    <a:cubicBezTo>
                      <a:pt x="1642" y="2928"/>
                      <a:pt x="1952" y="3106"/>
                      <a:pt x="2307" y="3150"/>
                    </a:cubicBezTo>
                    <a:lnTo>
                      <a:pt x="2352" y="3150"/>
                    </a:lnTo>
                    <a:cubicBezTo>
                      <a:pt x="2529" y="3150"/>
                      <a:pt x="2707" y="3106"/>
                      <a:pt x="2840" y="3017"/>
                    </a:cubicBezTo>
                    <a:cubicBezTo>
                      <a:pt x="3017" y="2884"/>
                      <a:pt x="3150" y="2751"/>
                      <a:pt x="3239" y="2573"/>
                    </a:cubicBezTo>
                    <a:cubicBezTo>
                      <a:pt x="3372" y="2263"/>
                      <a:pt x="3372" y="1997"/>
                      <a:pt x="3372" y="1686"/>
                    </a:cubicBezTo>
                    <a:cubicBezTo>
                      <a:pt x="3417" y="1109"/>
                      <a:pt x="3328" y="533"/>
                      <a:pt x="3106" y="0"/>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36" name="Google Shape;636;p29"/>
              <p:cNvSpPr/>
              <p:nvPr/>
            </p:nvSpPr>
            <p:spPr>
              <a:xfrm>
                <a:off x="4622475" y="1798750"/>
                <a:ext cx="85425" cy="78775"/>
              </a:xfrm>
              <a:custGeom>
                <a:avLst/>
                <a:gdLst/>
                <a:ahLst/>
                <a:cxnLst/>
                <a:rect l="l" t="t" r="r" b="b"/>
                <a:pathLst>
                  <a:path w="3417" h="3151" extrusionOk="0">
                    <a:moveTo>
                      <a:pt x="3106" y="1"/>
                    </a:moveTo>
                    <a:cubicBezTo>
                      <a:pt x="3106" y="578"/>
                      <a:pt x="3062" y="1110"/>
                      <a:pt x="2973" y="1642"/>
                    </a:cubicBezTo>
                    <a:cubicBezTo>
                      <a:pt x="2929" y="1864"/>
                      <a:pt x="2884" y="2175"/>
                      <a:pt x="2751" y="2352"/>
                    </a:cubicBezTo>
                    <a:cubicBezTo>
                      <a:pt x="2662" y="2530"/>
                      <a:pt x="2574" y="2574"/>
                      <a:pt x="2352" y="2574"/>
                    </a:cubicBezTo>
                    <a:cubicBezTo>
                      <a:pt x="1953" y="2574"/>
                      <a:pt x="1553" y="2175"/>
                      <a:pt x="1198" y="1775"/>
                    </a:cubicBezTo>
                    <a:cubicBezTo>
                      <a:pt x="799" y="1421"/>
                      <a:pt x="400" y="1021"/>
                      <a:pt x="0" y="622"/>
                    </a:cubicBezTo>
                    <a:lnTo>
                      <a:pt x="0" y="622"/>
                    </a:lnTo>
                    <a:cubicBezTo>
                      <a:pt x="222" y="1154"/>
                      <a:pt x="488" y="1642"/>
                      <a:pt x="843" y="2086"/>
                    </a:cubicBezTo>
                    <a:cubicBezTo>
                      <a:pt x="1021" y="2308"/>
                      <a:pt x="1198" y="2530"/>
                      <a:pt x="1420" y="2707"/>
                    </a:cubicBezTo>
                    <a:cubicBezTo>
                      <a:pt x="1642" y="2929"/>
                      <a:pt x="1953" y="3107"/>
                      <a:pt x="2352" y="3151"/>
                    </a:cubicBezTo>
                    <a:cubicBezTo>
                      <a:pt x="2529" y="3151"/>
                      <a:pt x="2707" y="3107"/>
                      <a:pt x="2884" y="3018"/>
                    </a:cubicBezTo>
                    <a:cubicBezTo>
                      <a:pt x="3062" y="2885"/>
                      <a:pt x="3195" y="2752"/>
                      <a:pt x="3239" y="2574"/>
                    </a:cubicBezTo>
                    <a:cubicBezTo>
                      <a:pt x="3372" y="2264"/>
                      <a:pt x="3372" y="1953"/>
                      <a:pt x="3417" y="1687"/>
                    </a:cubicBezTo>
                    <a:cubicBezTo>
                      <a:pt x="3417" y="1110"/>
                      <a:pt x="3328" y="533"/>
                      <a:pt x="3106" y="1"/>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37" name="Google Shape;637;p29"/>
              <p:cNvSpPr/>
              <p:nvPr/>
            </p:nvSpPr>
            <p:spPr>
              <a:xfrm>
                <a:off x="4622475" y="2048325"/>
                <a:ext cx="85425" cy="77675"/>
              </a:xfrm>
              <a:custGeom>
                <a:avLst/>
                <a:gdLst/>
                <a:ahLst/>
                <a:cxnLst/>
                <a:rect l="l" t="t" r="r" b="b"/>
                <a:pathLst>
                  <a:path w="3417" h="3107" extrusionOk="0">
                    <a:moveTo>
                      <a:pt x="3106" y="1"/>
                    </a:moveTo>
                    <a:cubicBezTo>
                      <a:pt x="3106" y="533"/>
                      <a:pt x="3062" y="1065"/>
                      <a:pt x="2973" y="1598"/>
                    </a:cubicBezTo>
                    <a:cubicBezTo>
                      <a:pt x="2929" y="1864"/>
                      <a:pt x="2884" y="2130"/>
                      <a:pt x="2751" y="2308"/>
                    </a:cubicBezTo>
                    <a:cubicBezTo>
                      <a:pt x="2662" y="2485"/>
                      <a:pt x="2574" y="2574"/>
                      <a:pt x="2352" y="2574"/>
                    </a:cubicBezTo>
                    <a:cubicBezTo>
                      <a:pt x="1953" y="2574"/>
                      <a:pt x="1553" y="2130"/>
                      <a:pt x="1198" y="1775"/>
                    </a:cubicBezTo>
                    <a:cubicBezTo>
                      <a:pt x="799" y="1376"/>
                      <a:pt x="400" y="1021"/>
                      <a:pt x="0" y="622"/>
                    </a:cubicBezTo>
                    <a:lnTo>
                      <a:pt x="0" y="622"/>
                    </a:lnTo>
                    <a:cubicBezTo>
                      <a:pt x="222" y="1110"/>
                      <a:pt x="488" y="1598"/>
                      <a:pt x="843" y="2041"/>
                    </a:cubicBezTo>
                    <a:cubicBezTo>
                      <a:pt x="1021" y="2263"/>
                      <a:pt x="1198" y="2485"/>
                      <a:pt x="1420" y="2707"/>
                    </a:cubicBezTo>
                    <a:cubicBezTo>
                      <a:pt x="1642" y="2884"/>
                      <a:pt x="1953" y="3106"/>
                      <a:pt x="2352" y="3106"/>
                    </a:cubicBezTo>
                    <a:cubicBezTo>
                      <a:pt x="2529" y="3106"/>
                      <a:pt x="2707" y="3062"/>
                      <a:pt x="2884" y="2973"/>
                    </a:cubicBezTo>
                    <a:cubicBezTo>
                      <a:pt x="3062" y="2884"/>
                      <a:pt x="3195" y="2707"/>
                      <a:pt x="3239" y="2530"/>
                    </a:cubicBezTo>
                    <a:cubicBezTo>
                      <a:pt x="3372" y="2219"/>
                      <a:pt x="3372" y="1953"/>
                      <a:pt x="3417" y="1642"/>
                    </a:cubicBezTo>
                    <a:cubicBezTo>
                      <a:pt x="3417" y="1065"/>
                      <a:pt x="3328" y="489"/>
                      <a:pt x="3106" y="1"/>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38" name="Google Shape;638;p29"/>
              <p:cNvSpPr/>
              <p:nvPr/>
            </p:nvSpPr>
            <p:spPr>
              <a:xfrm>
                <a:off x="4237575" y="1539200"/>
                <a:ext cx="86550" cy="77675"/>
              </a:xfrm>
              <a:custGeom>
                <a:avLst/>
                <a:gdLst/>
                <a:ahLst/>
                <a:cxnLst/>
                <a:rect l="l" t="t" r="r" b="b"/>
                <a:pathLst>
                  <a:path w="3462" h="3107" extrusionOk="0">
                    <a:moveTo>
                      <a:pt x="3151" y="1"/>
                    </a:moveTo>
                    <a:cubicBezTo>
                      <a:pt x="3107" y="533"/>
                      <a:pt x="3107" y="1065"/>
                      <a:pt x="2973" y="1598"/>
                    </a:cubicBezTo>
                    <a:cubicBezTo>
                      <a:pt x="2929" y="1864"/>
                      <a:pt x="2885" y="2130"/>
                      <a:pt x="2796" y="2308"/>
                    </a:cubicBezTo>
                    <a:cubicBezTo>
                      <a:pt x="2707" y="2485"/>
                      <a:pt x="2574" y="2574"/>
                      <a:pt x="2397" y="2574"/>
                    </a:cubicBezTo>
                    <a:lnTo>
                      <a:pt x="2352" y="2574"/>
                    </a:lnTo>
                    <a:cubicBezTo>
                      <a:pt x="1953" y="2574"/>
                      <a:pt x="1598" y="2130"/>
                      <a:pt x="1199" y="1775"/>
                    </a:cubicBezTo>
                    <a:cubicBezTo>
                      <a:pt x="799" y="1376"/>
                      <a:pt x="400" y="1021"/>
                      <a:pt x="1" y="622"/>
                    </a:cubicBezTo>
                    <a:lnTo>
                      <a:pt x="1" y="622"/>
                    </a:lnTo>
                    <a:cubicBezTo>
                      <a:pt x="223" y="1110"/>
                      <a:pt x="533" y="1598"/>
                      <a:pt x="888" y="2042"/>
                    </a:cubicBezTo>
                    <a:cubicBezTo>
                      <a:pt x="1021" y="2308"/>
                      <a:pt x="1199" y="2485"/>
                      <a:pt x="1421" y="2707"/>
                    </a:cubicBezTo>
                    <a:cubicBezTo>
                      <a:pt x="1642" y="2885"/>
                      <a:pt x="1997" y="3106"/>
                      <a:pt x="2352" y="3106"/>
                    </a:cubicBezTo>
                    <a:cubicBezTo>
                      <a:pt x="2530" y="3106"/>
                      <a:pt x="2707" y="3062"/>
                      <a:pt x="2885" y="2973"/>
                    </a:cubicBezTo>
                    <a:cubicBezTo>
                      <a:pt x="3062" y="2885"/>
                      <a:pt x="3195" y="2707"/>
                      <a:pt x="3240" y="2530"/>
                    </a:cubicBezTo>
                    <a:cubicBezTo>
                      <a:pt x="3373" y="2219"/>
                      <a:pt x="3417" y="1953"/>
                      <a:pt x="3417" y="1642"/>
                    </a:cubicBezTo>
                    <a:cubicBezTo>
                      <a:pt x="3461" y="1065"/>
                      <a:pt x="3373" y="489"/>
                      <a:pt x="3151" y="1"/>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39" name="Google Shape;639;p29"/>
              <p:cNvSpPr/>
              <p:nvPr/>
            </p:nvSpPr>
            <p:spPr>
              <a:xfrm>
                <a:off x="4365150" y="1906350"/>
                <a:ext cx="85425" cy="78775"/>
              </a:xfrm>
              <a:custGeom>
                <a:avLst/>
                <a:gdLst/>
                <a:ahLst/>
                <a:cxnLst/>
                <a:rect l="l" t="t" r="r" b="b"/>
                <a:pathLst>
                  <a:path w="3417" h="3151" extrusionOk="0">
                    <a:moveTo>
                      <a:pt x="3106" y="0"/>
                    </a:moveTo>
                    <a:cubicBezTo>
                      <a:pt x="3106" y="577"/>
                      <a:pt x="3061" y="1110"/>
                      <a:pt x="2973" y="1642"/>
                    </a:cubicBezTo>
                    <a:cubicBezTo>
                      <a:pt x="2928" y="1908"/>
                      <a:pt x="2840" y="2174"/>
                      <a:pt x="2751" y="2352"/>
                    </a:cubicBezTo>
                    <a:cubicBezTo>
                      <a:pt x="2662" y="2529"/>
                      <a:pt x="2573" y="2574"/>
                      <a:pt x="2352" y="2574"/>
                    </a:cubicBezTo>
                    <a:cubicBezTo>
                      <a:pt x="1952" y="2574"/>
                      <a:pt x="1553" y="2174"/>
                      <a:pt x="1154" y="1820"/>
                    </a:cubicBezTo>
                    <a:cubicBezTo>
                      <a:pt x="799" y="1420"/>
                      <a:pt x="399" y="1021"/>
                      <a:pt x="0" y="622"/>
                    </a:cubicBezTo>
                    <a:lnTo>
                      <a:pt x="0" y="622"/>
                    </a:lnTo>
                    <a:cubicBezTo>
                      <a:pt x="222" y="1154"/>
                      <a:pt x="488" y="1642"/>
                      <a:pt x="843" y="2086"/>
                    </a:cubicBezTo>
                    <a:cubicBezTo>
                      <a:pt x="1021" y="2308"/>
                      <a:pt x="1198" y="2529"/>
                      <a:pt x="1420" y="2751"/>
                    </a:cubicBezTo>
                    <a:cubicBezTo>
                      <a:pt x="1642" y="2929"/>
                      <a:pt x="1952" y="3151"/>
                      <a:pt x="2307" y="3151"/>
                    </a:cubicBezTo>
                    <a:lnTo>
                      <a:pt x="2352" y="3151"/>
                    </a:lnTo>
                    <a:cubicBezTo>
                      <a:pt x="2529" y="3151"/>
                      <a:pt x="2706" y="3106"/>
                      <a:pt x="2884" y="3017"/>
                    </a:cubicBezTo>
                    <a:cubicBezTo>
                      <a:pt x="3061" y="2929"/>
                      <a:pt x="3195" y="2751"/>
                      <a:pt x="3239" y="2574"/>
                    </a:cubicBezTo>
                    <a:cubicBezTo>
                      <a:pt x="3372" y="2263"/>
                      <a:pt x="3372" y="1997"/>
                      <a:pt x="3416" y="1686"/>
                    </a:cubicBezTo>
                    <a:cubicBezTo>
                      <a:pt x="3416" y="1110"/>
                      <a:pt x="3328" y="533"/>
                      <a:pt x="3106" y="0"/>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40" name="Google Shape;640;p29"/>
              <p:cNvSpPr/>
              <p:nvPr/>
            </p:nvSpPr>
            <p:spPr>
              <a:xfrm>
                <a:off x="4346275" y="889225"/>
                <a:ext cx="42175" cy="126450"/>
              </a:xfrm>
              <a:custGeom>
                <a:avLst/>
                <a:gdLst/>
                <a:ahLst/>
                <a:cxnLst/>
                <a:rect l="l" t="t" r="r" b="b"/>
                <a:pathLst>
                  <a:path w="1687" h="5058" extrusionOk="0">
                    <a:moveTo>
                      <a:pt x="844" y="0"/>
                    </a:moveTo>
                    <a:cubicBezTo>
                      <a:pt x="400" y="0"/>
                      <a:pt x="1" y="1154"/>
                      <a:pt x="1" y="2529"/>
                    </a:cubicBezTo>
                    <a:cubicBezTo>
                      <a:pt x="1" y="3949"/>
                      <a:pt x="400" y="5058"/>
                      <a:pt x="844" y="5058"/>
                    </a:cubicBezTo>
                    <a:cubicBezTo>
                      <a:pt x="1332" y="5058"/>
                      <a:pt x="1687" y="3949"/>
                      <a:pt x="1687" y="2529"/>
                    </a:cubicBezTo>
                    <a:cubicBezTo>
                      <a:pt x="1687" y="1154"/>
                      <a:pt x="1332" y="0"/>
                      <a:pt x="844" y="0"/>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41" name="Google Shape;641;p29"/>
              <p:cNvSpPr/>
              <p:nvPr/>
            </p:nvSpPr>
            <p:spPr>
              <a:xfrm>
                <a:off x="4921950" y="889225"/>
                <a:ext cx="42175" cy="126450"/>
              </a:xfrm>
              <a:custGeom>
                <a:avLst/>
                <a:gdLst/>
                <a:ahLst/>
                <a:cxnLst/>
                <a:rect l="l" t="t" r="r" b="b"/>
                <a:pathLst>
                  <a:path w="1687" h="5058" extrusionOk="0">
                    <a:moveTo>
                      <a:pt x="844" y="0"/>
                    </a:moveTo>
                    <a:cubicBezTo>
                      <a:pt x="400" y="0"/>
                      <a:pt x="1" y="1154"/>
                      <a:pt x="1" y="2529"/>
                    </a:cubicBezTo>
                    <a:cubicBezTo>
                      <a:pt x="1" y="3949"/>
                      <a:pt x="400" y="5058"/>
                      <a:pt x="844" y="5058"/>
                    </a:cubicBezTo>
                    <a:cubicBezTo>
                      <a:pt x="1332" y="5058"/>
                      <a:pt x="1687" y="3949"/>
                      <a:pt x="1687" y="2529"/>
                    </a:cubicBezTo>
                    <a:cubicBezTo>
                      <a:pt x="1687" y="1154"/>
                      <a:pt x="1332" y="0"/>
                      <a:pt x="844" y="0"/>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42" name="Google Shape;642;p29"/>
              <p:cNvSpPr/>
              <p:nvPr/>
            </p:nvSpPr>
            <p:spPr>
              <a:xfrm>
                <a:off x="4585875" y="1099950"/>
                <a:ext cx="112050" cy="112075"/>
              </a:xfrm>
              <a:custGeom>
                <a:avLst/>
                <a:gdLst/>
                <a:ahLst/>
                <a:cxnLst/>
                <a:rect l="l" t="t" r="r" b="b"/>
                <a:pathLst>
                  <a:path w="4482" h="4483" extrusionOk="0">
                    <a:moveTo>
                      <a:pt x="0" y="1"/>
                    </a:moveTo>
                    <a:lnTo>
                      <a:pt x="1686" y="4482"/>
                    </a:lnTo>
                    <a:lnTo>
                      <a:pt x="4481" y="1"/>
                    </a:lnTo>
                    <a:close/>
                  </a:path>
                </a:pathLst>
              </a:custGeom>
              <a:solidFill>
                <a:srgbClr val="3D3E3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43" name="Google Shape;643;p29"/>
              <p:cNvSpPr/>
              <p:nvPr/>
            </p:nvSpPr>
            <p:spPr>
              <a:xfrm>
                <a:off x="4275850" y="406750"/>
                <a:ext cx="172500" cy="163050"/>
              </a:xfrm>
              <a:custGeom>
                <a:avLst/>
                <a:gdLst/>
                <a:ahLst/>
                <a:cxnLst/>
                <a:rect l="l" t="t" r="r" b="b"/>
                <a:pathLst>
                  <a:path w="6900" h="6522" extrusionOk="0">
                    <a:moveTo>
                      <a:pt x="1457" y="0"/>
                    </a:moveTo>
                    <a:cubicBezTo>
                      <a:pt x="305" y="0"/>
                      <a:pt x="1" y="4885"/>
                      <a:pt x="5746" y="6521"/>
                    </a:cubicBezTo>
                    <a:cubicBezTo>
                      <a:pt x="6101" y="6388"/>
                      <a:pt x="6500" y="6299"/>
                      <a:pt x="6900" y="6166"/>
                    </a:cubicBezTo>
                    <a:cubicBezTo>
                      <a:pt x="5613" y="5101"/>
                      <a:pt x="3439" y="3060"/>
                      <a:pt x="2285" y="798"/>
                    </a:cubicBezTo>
                    <a:cubicBezTo>
                      <a:pt x="2005" y="237"/>
                      <a:pt x="1710" y="0"/>
                      <a:pt x="1457" y="0"/>
                    </a:cubicBezTo>
                    <a:close/>
                  </a:path>
                </a:pathLst>
              </a:custGeom>
              <a:solidFill>
                <a:srgbClr val="7C674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44" name="Google Shape;644;p29"/>
              <p:cNvSpPr/>
              <p:nvPr/>
            </p:nvSpPr>
            <p:spPr>
              <a:xfrm>
                <a:off x="4419500" y="560900"/>
                <a:ext cx="53250" cy="19975"/>
              </a:xfrm>
              <a:custGeom>
                <a:avLst/>
                <a:gdLst/>
                <a:ahLst/>
                <a:cxnLst/>
                <a:rect l="l" t="t" r="r" b="b"/>
                <a:pathLst>
                  <a:path w="2130" h="799" extrusionOk="0">
                    <a:moveTo>
                      <a:pt x="1154" y="0"/>
                    </a:moveTo>
                    <a:cubicBezTo>
                      <a:pt x="754" y="133"/>
                      <a:pt x="355" y="222"/>
                      <a:pt x="0" y="355"/>
                    </a:cubicBezTo>
                    <a:cubicBezTo>
                      <a:pt x="621" y="577"/>
                      <a:pt x="1331" y="710"/>
                      <a:pt x="2130" y="799"/>
                    </a:cubicBezTo>
                    <a:cubicBezTo>
                      <a:pt x="2130" y="799"/>
                      <a:pt x="1730" y="488"/>
                      <a:pt x="1154" y="0"/>
                    </a:cubicBezTo>
                    <a:close/>
                  </a:path>
                </a:pathLst>
              </a:custGeom>
              <a:solidFill>
                <a:srgbClr val="7C674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45" name="Google Shape;645;p29"/>
              <p:cNvSpPr/>
              <p:nvPr/>
            </p:nvSpPr>
            <p:spPr>
              <a:xfrm>
                <a:off x="4250650" y="503750"/>
                <a:ext cx="166650" cy="82700"/>
              </a:xfrm>
              <a:custGeom>
                <a:avLst/>
                <a:gdLst/>
                <a:ahLst/>
                <a:cxnLst/>
                <a:rect l="l" t="t" r="r" b="b"/>
                <a:pathLst>
                  <a:path w="6666" h="3308" extrusionOk="0">
                    <a:moveTo>
                      <a:pt x="976" y="0"/>
                    </a:moveTo>
                    <a:cubicBezTo>
                      <a:pt x="1" y="0"/>
                      <a:pt x="944" y="3308"/>
                      <a:pt x="4847" y="3308"/>
                    </a:cubicBezTo>
                    <a:cubicBezTo>
                      <a:pt x="4891" y="3308"/>
                      <a:pt x="4935" y="3307"/>
                      <a:pt x="4979" y="3307"/>
                    </a:cubicBezTo>
                    <a:cubicBezTo>
                      <a:pt x="5512" y="3085"/>
                      <a:pt x="6089" y="2863"/>
                      <a:pt x="6665" y="2685"/>
                    </a:cubicBezTo>
                    <a:cubicBezTo>
                      <a:pt x="5512" y="2330"/>
                      <a:pt x="3249" y="1621"/>
                      <a:pt x="1652" y="334"/>
                    </a:cubicBezTo>
                    <a:cubicBezTo>
                      <a:pt x="1372" y="100"/>
                      <a:pt x="1145" y="0"/>
                      <a:pt x="976" y="0"/>
                    </a:cubicBezTo>
                    <a:close/>
                  </a:path>
                </a:pathLst>
              </a:custGeom>
              <a:solidFill>
                <a:srgbClr val="7C674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46" name="Google Shape;646;p29"/>
              <p:cNvSpPr/>
              <p:nvPr/>
            </p:nvSpPr>
            <p:spPr>
              <a:xfrm>
                <a:off x="4375125" y="570875"/>
                <a:ext cx="63250" cy="15550"/>
              </a:xfrm>
              <a:custGeom>
                <a:avLst/>
                <a:gdLst/>
                <a:ahLst/>
                <a:cxnLst/>
                <a:rect l="l" t="t" r="r" b="b"/>
                <a:pathLst>
                  <a:path w="2530" h="622" extrusionOk="0">
                    <a:moveTo>
                      <a:pt x="1686" y="0"/>
                    </a:moveTo>
                    <a:cubicBezTo>
                      <a:pt x="1110" y="178"/>
                      <a:pt x="533" y="400"/>
                      <a:pt x="0" y="622"/>
                    </a:cubicBezTo>
                    <a:cubicBezTo>
                      <a:pt x="710" y="622"/>
                      <a:pt x="1553" y="488"/>
                      <a:pt x="2529" y="178"/>
                    </a:cubicBezTo>
                    <a:cubicBezTo>
                      <a:pt x="2529" y="178"/>
                      <a:pt x="2219" y="134"/>
                      <a:pt x="1686" y="0"/>
                    </a:cubicBezTo>
                    <a:close/>
                  </a:path>
                </a:pathLst>
              </a:custGeom>
              <a:solidFill>
                <a:srgbClr val="7C674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47" name="Google Shape;647;p29"/>
              <p:cNvSpPr/>
              <p:nvPr/>
            </p:nvSpPr>
            <p:spPr>
              <a:xfrm>
                <a:off x="4894225" y="351950"/>
                <a:ext cx="140375" cy="179025"/>
              </a:xfrm>
              <a:custGeom>
                <a:avLst/>
                <a:gdLst/>
                <a:ahLst/>
                <a:cxnLst/>
                <a:rect l="l" t="t" r="r" b="b"/>
                <a:pathLst>
                  <a:path w="5615" h="7161" extrusionOk="0">
                    <a:moveTo>
                      <a:pt x="3214" y="0"/>
                    </a:moveTo>
                    <a:cubicBezTo>
                      <a:pt x="2928" y="0"/>
                      <a:pt x="2661" y="298"/>
                      <a:pt x="2529" y="993"/>
                    </a:cubicBezTo>
                    <a:cubicBezTo>
                      <a:pt x="2130" y="3167"/>
                      <a:pt x="932" y="5385"/>
                      <a:pt x="0" y="6850"/>
                    </a:cubicBezTo>
                    <a:cubicBezTo>
                      <a:pt x="400" y="6938"/>
                      <a:pt x="843" y="7027"/>
                      <a:pt x="1243" y="7160"/>
                    </a:cubicBezTo>
                    <a:cubicBezTo>
                      <a:pt x="5614" y="4118"/>
                      <a:pt x="4280" y="0"/>
                      <a:pt x="3214" y="0"/>
                    </a:cubicBezTo>
                    <a:close/>
                  </a:path>
                </a:pathLst>
              </a:custGeom>
              <a:solidFill>
                <a:srgbClr val="7C674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48" name="Google Shape;648;p29"/>
              <p:cNvSpPr/>
              <p:nvPr/>
            </p:nvSpPr>
            <p:spPr>
              <a:xfrm>
                <a:off x="4865375" y="523175"/>
                <a:ext cx="59925" cy="41075"/>
              </a:xfrm>
              <a:custGeom>
                <a:avLst/>
                <a:gdLst/>
                <a:ahLst/>
                <a:cxnLst/>
                <a:rect l="l" t="t" r="r" b="b"/>
                <a:pathLst>
                  <a:path w="2397" h="1643" extrusionOk="0">
                    <a:moveTo>
                      <a:pt x="1154" y="1"/>
                    </a:moveTo>
                    <a:cubicBezTo>
                      <a:pt x="489" y="977"/>
                      <a:pt x="1" y="1642"/>
                      <a:pt x="1" y="1642"/>
                    </a:cubicBezTo>
                    <a:cubicBezTo>
                      <a:pt x="933" y="1243"/>
                      <a:pt x="1731" y="799"/>
                      <a:pt x="2397" y="311"/>
                    </a:cubicBezTo>
                    <a:cubicBezTo>
                      <a:pt x="1997" y="178"/>
                      <a:pt x="1554" y="89"/>
                      <a:pt x="1154" y="1"/>
                    </a:cubicBezTo>
                    <a:close/>
                  </a:path>
                </a:pathLst>
              </a:custGeom>
              <a:solidFill>
                <a:srgbClr val="7C674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49" name="Google Shape;649;p29"/>
              <p:cNvSpPr/>
              <p:nvPr/>
            </p:nvSpPr>
            <p:spPr>
              <a:xfrm>
                <a:off x="4926400" y="435075"/>
                <a:ext cx="131525" cy="108100"/>
              </a:xfrm>
              <a:custGeom>
                <a:avLst/>
                <a:gdLst/>
                <a:ahLst/>
                <a:cxnLst/>
                <a:rect l="l" t="t" r="r" b="b"/>
                <a:pathLst>
                  <a:path w="5261" h="4324" extrusionOk="0">
                    <a:moveTo>
                      <a:pt x="4388" y="0"/>
                    </a:moveTo>
                    <a:cubicBezTo>
                      <a:pt x="4204" y="0"/>
                      <a:pt x="3975" y="151"/>
                      <a:pt x="3727" y="508"/>
                    </a:cubicBezTo>
                    <a:cubicBezTo>
                      <a:pt x="2751" y="1972"/>
                      <a:pt x="1109" y="3170"/>
                      <a:pt x="0" y="3880"/>
                    </a:cubicBezTo>
                    <a:cubicBezTo>
                      <a:pt x="444" y="4013"/>
                      <a:pt x="887" y="4146"/>
                      <a:pt x="1331" y="4323"/>
                    </a:cubicBezTo>
                    <a:cubicBezTo>
                      <a:pt x="5140" y="3371"/>
                      <a:pt x="5261" y="0"/>
                      <a:pt x="4388" y="0"/>
                    </a:cubicBezTo>
                    <a:close/>
                  </a:path>
                </a:pathLst>
              </a:custGeom>
              <a:solidFill>
                <a:srgbClr val="7C674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50" name="Google Shape;650;p29"/>
              <p:cNvSpPr/>
              <p:nvPr/>
            </p:nvSpPr>
            <p:spPr>
              <a:xfrm>
                <a:off x="4897550" y="532050"/>
                <a:ext cx="62150" cy="16950"/>
              </a:xfrm>
              <a:custGeom>
                <a:avLst/>
                <a:gdLst/>
                <a:ahLst/>
                <a:cxnLst/>
                <a:rect l="l" t="t" r="r" b="b"/>
                <a:pathLst>
                  <a:path w="2486" h="678" extrusionOk="0">
                    <a:moveTo>
                      <a:pt x="1154" y="1"/>
                    </a:moveTo>
                    <a:cubicBezTo>
                      <a:pt x="489" y="444"/>
                      <a:pt x="1" y="666"/>
                      <a:pt x="1" y="666"/>
                    </a:cubicBezTo>
                    <a:cubicBezTo>
                      <a:pt x="160" y="674"/>
                      <a:pt x="318" y="677"/>
                      <a:pt x="472" y="677"/>
                    </a:cubicBezTo>
                    <a:cubicBezTo>
                      <a:pt x="1218" y="677"/>
                      <a:pt x="1897" y="591"/>
                      <a:pt x="2485" y="444"/>
                    </a:cubicBezTo>
                    <a:cubicBezTo>
                      <a:pt x="2041" y="267"/>
                      <a:pt x="1598" y="134"/>
                      <a:pt x="1154" y="1"/>
                    </a:cubicBezTo>
                    <a:close/>
                  </a:path>
                </a:pathLst>
              </a:custGeom>
              <a:solidFill>
                <a:srgbClr val="7C674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51" name="Google Shape;651;p29"/>
              <p:cNvSpPr/>
              <p:nvPr/>
            </p:nvSpPr>
            <p:spPr>
              <a:xfrm>
                <a:off x="4130000" y="509425"/>
                <a:ext cx="1064850" cy="394225"/>
              </a:xfrm>
              <a:custGeom>
                <a:avLst/>
                <a:gdLst/>
                <a:ahLst/>
                <a:cxnLst/>
                <a:rect l="l" t="t" r="r" b="b"/>
                <a:pathLst>
                  <a:path w="42594" h="15769" extrusionOk="0">
                    <a:moveTo>
                      <a:pt x="25646" y="1"/>
                    </a:moveTo>
                    <a:cubicBezTo>
                      <a:pt x="24265" y="1"/>
                      <a:pt x="22814" y="109"/>
                      <a:pt x="21297" y="329"/>
                    </a:cubicBezTo>
                    <a:cubicBezTo>
                      <a:pt x="9628" y="2015"/>
                      <a:pt x="2884" y="4632"/>
                      <a:pt x="0" y="14127"/>
                    </a:cubicBezTo>
                    <a:cubicBezTo>
                      <a:pt x="2307" y="11509"/>
                      <a:pt x="6034" y="8226"/>
                      <a:pt x="10338" y="7916"/>
                    </a:cubicBezTo>
                    <a:cubicBezTo>
                      <a:pt x="10580" y="7897"/>
                      <a:pt x="10819" y="7887"/>
                      <a:pt x="11055" y="7887"/>
                    </a:cubicBezTo>
                    <a:cubicBezTo>
                      <a:pt x="17950" y="7887"/>
                      <a:pt x="22140" y="15769"/>
                      <a:pt x="22140" y="15769"/>
                    </a:cubicBezTo>
                    <a:cubicBezTo>
                      <a:pt x="22140" y="15769"/>
                      <a:pt x="25642" y="7821"/>
                      <a:pt x="34016" y="7821"/>
                    </a:cubicBezTo>
                    <a:cubicBezTo>
                      <a:pt x="34535" y="7821"/>
                      <a:pt x="35071" y="7851"/>
                      <a:pt x="35627" y="7916"/>
                    </a:cubicBezTo>
                    <a:cubicBezTo>
                      <a:pt x="38600" y="8271"/>
                      <a:pt x="40863" y="9735"/>
                      <a:pt x="42593" y="11554"/>
                    </a:cubicBezTo>
                    <a:cubicBezTo>
                      <a:pt x="39850" y="4011"/>
                      <a:pt x="34032" y="1"/>
                      <a:pt x="25646" y="1"/>
                    </a:cubicBezTo>
                    <a:close/>
                  </a:path>
                </a:pathLst>
              </a:custGeom>
              <a:solidFill>
                <a:srgbClr val="7C674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grpSp>
      </p:grpSp>
      <p:pic>
        <p:nvPicPr>
          <p:cNvPr id="652" name="Google Shape;652;p29"/>
          <p:cNvPicPr preferRelativeResize="0"/>
          <p:nvPr/>
        </p:nvPicPr>
        <p:blipFill rotWithShape="1">
          <a:blip r:embed="rId1"/>
          <a:srcRect/>
          <a:stretch>
            <a:fillRect/>
          </a:stretch>
        </p:blipFill>
        <p:spPr>
          <a:xfrm>
            <a:off x="881433" y="1038904"/>
            <a:ext cx="2017411" cy="1402731"/>
          </a:xfrm>
          <a:prstGeom prst="rect">
            <a:avLst/>
          </a:prstGeom>
          <a:noFill/>
          <a:ln w="38100" cap="flat" cmpd="sng">
            <a:solidFill>
              <a:schemeClr val="dk2"/>
            </a:solidFill>
            <a:prstDash val="solid"/>
            <a:round/>
            <a:headEnd type="none" w="sm" len="sm"/>
            <a:tailEnd type="none" w="sm" len="sm"/>
          </a:ln>
        </p:spPr>
      </p:pic>
      <p:sp>
        <p:nvSpPr>
          <p:cNvPr id="653" name="Google Shape;653;p29"/>
          <p:cNvSpPr txBox="1"/>
          <p:nvPr/>
        </p:nvSpPr>
        <p:spPr>
          <a:xfrm>
            <a:off x="1030005" y="4523000"/>
            <a:ext cx="7083900" cy="461700"/>
          </a:xfrm>
          <a:prstGeom prst="rect">
            <a:avLst/>
          </a:prstGeom>
          <a:solidFill>
            <a:schemeClr val="lt1"/>
          </a:solidFill>
          <a:ln w="25400" cap="flat"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595959"/>
                </a:solidFill>
                <a:latin typeface="Arial" panose="020B0604020202020204"/>
                <a:ea typeface="Arial" panose="020B0604020202020204"/>
                <a:cs typeface="Arial" panose="020B0604020202020204"/>
                <a:sym typeface="Arial" panose="020B0604020202020204"/>
              </a:rPr>
              <a:t>CƠ CẤU TRUYỀN ĐỘNG BÁNH RĂNG, DÂY ĐAI</a:t>
            </a:r>
            <a:endParaRPr sz="1400">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654" name="Google Shape;654;p29"/>
          <p:cNvGrpSpPr/>
          <p:nvPr/>
        </p:nvGrpSpPr>
        <p:grpSpPr>
          <a:xfrm>
            <a:off x="7573371" y="88643"/>
            <a:ext cx="1487167" cy="457530"/>
            <a:chOff x="0" y="387000"/>
            <a:chExt cx="4822200" cy="1444680"/>
          </a:xfrm>
        </p:grpSpPr>
        <p:pic>
          <p:nvPicPr>
            <p:cNvPr id="655" name="Google Shape;655;p29"/>
            <p:cNvPicPr preferRelativeResize="0"/>
            <p:nvPr/>
          </p:nvPicPr>
          <p:blipFill rotWithShape="1">
            <a:blip r:embed="rId2"/>
            <a:srcRect l="19033" r="56279"/>
            <a:stretch>
              <a:fillRect/>
            </a:stretch>
          </p:blipFill>
          <p:spPr>
            <a:xfrm>
              <a:off x="0" y="387000"/>
              <a:ext cx="2057040" cy="1260720"/>
            </a:xfrm>
            <a:prstGeom prst="rect">
              <a:avLst/>
            </a:prstGeom>
            <a:noFill/>
            <a:ln>
              <a:noFill/>
            </a:ln>
          </p:spPr>
        </p:pic>
        <p:pic>
          <p:nvPicPr>
            <p:cNvPr id="656" name="Google Shape;656;p29"/>
            <p:cNvPicPr preferRelativeResize="0"/>
            <p:nvPr/>
          </p:nvPicPr>
          <p:blipFill rotWithShape="1">
            <a:blip r:embed="rId3"/>
            <a:srcRect/>
            <a:stretch>
              <a:fillRect/>
            </a:stretch>
          </p:blipFill>
          <p:spPr>
            <a:xfrm>
              <a:off x="1481760" y="411480"/>
              <a:ext cx="3340440" cy="1420200"/>
            </a:xfrm>
            <a:prstGeom prst="rect">
              <a:avLst/>
            </a:prstGeom>
            <a:noFill/>
            <a:ln>
              <a:noFill/>
            </a:ln>
          </p:spPr>
        </p:pic>
      </p:grpSp>
      <p:pic>
        <p:nvPicPr>
          <p:cNvPr id="657" name="Google Shape;657;p29" descr="A picture containing indoor, toy, table, game&#10;&#10;Description automatically generated"/>
          <p:cNvPicPr preferRelativeResize="0"/>
          <p:nvPr/>
        </p:nvPicPr>
        <p:blipFill rotWithShape="1">
          <a:blip r:embed="rId4"/>
          <a:srcRect/>
          <a:stretch>
            <a:fillRect/>
          </a:stretch>
        </p:blipFill>
        <p:spPr>
          <a:xfrm>
            <a:off x="3834155" y="1040095"/>
            <a:ext cx="4891556" cy="3275179"/>
          </a:xfrm>
          <a:prstGeom prst="rect">
            <a:avLst/>
          </a:prstGeom>
          <a:noFill/>
          <a:ln w="38100" cap="flat" cmpd="sng">
            <a:solidFill>
              <a:schemeClr val="dk2"/>
            </a:solidFill>
            <a:prstDash val="solid"/>
            <a:round/>
            <a:headEnd type="none" w="sm" len="sm"/>
            <a:tailEnd type="none" w="sm" len="sm"/>
          </a:ln>
        </p:spPr>
      </p:pic>
      <p:pic>
        <p:nvPicPr>
          <p:cNvPr id="658" name="Google Shape;658;p29" descr="Diagram&#10;&#10;Description automatically generated"/>
          <p:cNvPicPr preferRelativeResize="0"/>
          <p:nvPr/>
        </p:nvPicPr>
        <p:blipFill rotWithShape="1">
          <a:blip r:embed="rId5"/>
          <a:srcRect/>
          <a:stretch>
            <a:fillRect/>
          </a:stretch>
        </p:blipFill>
        <p:spPr>
          <a:xfrm>
            <a:off x="418289" y="2701867"/>
            <a:ext cx="2870940" cy="1560900"/>
          </a:xfrm>
          <a:prstGeom prst="rect">
            <a:avLst/>
          </a:prstGeom>
          <a:noFill/>
          <a:ln w="38100" cap="flat" cmpd="sng">
            <a:solidFill>
              <a:schemeClr val="dk2"/>
            </a:solidFill>
            <a:prstDash val="solid"/>
            <a:round/>
            <a:headEnd type="none" w="sm" len="sm"/>
            <a:tailEnd type="none" w="sm" len="sm"/>
          </a:ln>
        </p:spPr>
      </p:pic>
      <p:sp>
        <p:nvSpPr>
          <p:cNvPr id="659" name="Google Shape;659;p29"/>
          <p:cNvSpPr txBox="1"/>
          <p:nvPr>
            <p:ph type="title"/>
          </p:nvPr>
        </p:nvSpPr>
        <p:spPr>
          <a:xfrm>
            <a:off x="713250" y="380287"/>
            <a:ext cx="7717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2"/>
              </a:buClr>
              <a:buSzPts val="2100"/>
              <a:buFont typeface="Sriracha" panose="00000500000000000000"/>
              <a:buNone/>
            </a:pPr>
            <a:r>
              <a:rPr lang="en-US" b="1">
                <a:latin typeface="Arial" panose="020B0604020202020204"/>
                <a:ea typeface="Arial" panose="020B0604020202020204"/>
                <a:cs typeface="Arial" panose="020B0604020202020204"/>
                <a:sym typeface="Arial" panose="020B0604020202020204"/>
              </a:rPr>
              <a:t>KIẾN THỨC KHOA HỌC, ĐỜI SỐNG </a:t>
            </a:r>
            <a:endParaRPr lang="en-US" b="1">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EAD7"/>
        </a:solidFill>
        <a:effectLst/>
      </p:bgPr>
    </p:bg>
    <p:spTree>
      <p:nvGrpSpPr>
        <p:cNvPr id="664" name="Shape 664"/>
        <p:cNvGrpSpPr/>
        <p:nvPr/>
      </p:nvGrpSpPr>
      <p:grpSpPr>
        <a:xfrm>
          <a:off x="0" y="0"/>
          <a:ext cx="0" cy="0"/>
          <a:chOff x="0" y="0"/>
          <a:chExt cx="0" cy="0"/>
        </a:xfrm>
      </p:grpSpPr>
      <p:sp>
        <p:nvSpPr>
          <p:cNvPr id="665" name="Google Shape;665;p30"/>
          <p:cNvSpPr/>
          <p:nvPr/>
        </p:nvSpPr>
        <p:spPr>
          <a:xfrm>
            <a:off x="1143" y="0"/>
            <a:ext cx="9141900" cy="5143500"/>
          </a:xfrm>
          <a:prstGeom prst="rect">
            <a:avLst/>
          </a:prstGeom>
          <a:solidFill>
            <a:srgbClr val="F4EA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666" name="Google Shape;666;p30"/>
          <p:cNvPicPr preferRelativeResize="0"/>
          <p:nvPr/>
        </p:nvPicPr>
        <p:blipFill rotWithShape="1">
          <a:blip r:embed="rId1"/>
          <a:srcRect t="7037" b="7037"/>
          <a:stretch>
            <a:fillRect/>
          </a:stretch>
        </p:blipFill>
        <p:spPr>
          <a:xfrm>
            <a:off x="740093" y="637357"/>
            <a:ext cx="3742764" cy="2101363"/>
          </a:xfrm>
          <a:prstGeom prst="rect">
            <a:avLst/>
          </a:prstGeom>
          <a:noFill/>
          <a:ln>
            <a:noFill/>
          </a:ln>
        </p:spPr>
      </p:pic>
      <p:pic>
        <p:nvPicPr>
          <p:cNvPr id="667" name="Google Shape;667;p30"/>
          <p:cNvPicPr preferRelativeResize="0"/>
          <p:nvPr/>
        </p:nvPicPr>
        <p:blipFill rotWithShape="1">
          <a:blip r:embed="rId2"/>
          <a:srcRect t="1748" b="27157"/>
          <a:stretch>
            <a:fillRect/>
          </a:stretch>
        </p:blipFill>
        <p:spPr>
          <a:xfrm>
            <a:off x="4624107" y="637357"/>
            <a:ext cx="3742764" cy="2101362"/>
          </a:xfrm>
          <a:prstGeom prst="rect">
            <a:avLst/>
          </a:prstGeom>
          <a:noFill/>
          <a:ln>
            <a:noFill/>
          </a:ln>
        </p:spPr>
      </p:pic>
      <p:pic>
        <p:nvPicPr>
          <p:cNvPr id="668" name="Google Shape;668;p30"/>
          <p:cNvPicPr preferRelativeResize="0"/>
          <p:nvPr/>
        </p:nvPicPr>
        <p:blipFill rotWithShape="1">
          <a:blip r:embed="rId3"/>
          <a:srcRect t="9755"/>
          <a:stretch>
            <a:fillRect/>
          </a:stretch>
        </p:blipFill>
        <p:spPr>
          <a:xfrm>
            <a:off x="740093" y="2867506"/>
            <a:ext cx="3742764" cy="2091707"/>
          </a:xfrm>
          <a:prstGeom prst="rect">
            <a:avLst/>
          </a:prstGeom>
          <a:noFill/>
          <a:ln>
            <a:noFill/>
          </a:ln>
        </p:spPr>
      </p:pic>
      <p:pic>
        <p:nvPicPr>
          <p:cNvPr id="669" name="Google Shape;669;p30"/>
          <p:cNvPicPr preferRelativeResize="0"/>
          <p:nvPr/>
        </p:nvPicPr>
        <p:blipFill rotWithShape="1">
          <a:blip r:embed="rId4"/>
          <a:srcRect t="22660"/>
          <a:stretch>
            <a:fillRect/>
          </a:stretch>
        </p:blipFill>
        <p:spPr>
          <a:xfrm>
            <a:off x="4624107" y="2867506"/>
            <a:ext cx="3742763" cy="2091707"/>
          </a:xfrm>
          <a:prstGeom prst="rect">
            <a:avLst/>
          </a:prstGeom>
          <a:noFill/>
          <a:ln>
            <a:noFill/>
          </a:ln>
        </p:spPr>
      </p:pic>
      <p:sp>
        <p:nvSpPr>
          <p:cNvPr id="670" name="Google Shape;670;p30"/>
          <p:cNvSpPr txBox="1"/>
          <p:nvPr/>
        </p:nvSpPr>
        <p:spPr>
          <a:xfrm>
            <a:off x="4814888" y="2454617"/>
            <a:ext cx="37599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2000">
                <a:solidFill>
                  <a:schemeClr val="dk1"/>
                </a:solidFill>
                <a:highlight>
                  <a:srgbClr val="D9D9D9"/>
                </a:highlight>
                <a:latin typeface="Calibri" panose="020F0502020204030204"/>
                <a:ea typeface="Calibri" panose="020F0502020204030204"/>
                <a:cs typeface="Calibri" panose="020F0502020204030204"/>
                <a:sym typeface="Calibri" panose="020F0502020204030204"/>
              </a:rPr>
              <a:t>Tìm hiểu về thế vận hội mùa đông</a:t>
            </a:r>
            <a:endParaRPr sz="1100">
              <a:solidFill>
                <a:schemeClr val="dk1"/>
              </a:solidFill>
            </a:endParaRPr>
          </a:p>
        </p:txBody>
      </p:sp>
      <p:sp>
        <p:nvSpPr>
          <p:cNvPr id="671" name="Google Shape;671;p30"/>
          <p:cNvSpPr txBox="1"/>
          <p:nvPr/>
        </p:nvSpPr>
        <p:spPr>
          <a:xfrm>
            <a:off x="5749766" y="4555979"/>
            <a:ext cx="37599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2000">
                <a:solidFill>
                  <a:schemeClr val="dk1"/>
                </a:solidFill>
                <a:highlight>
                  <a:srgbClr val="D9D9D9"/>
                </a:highlight>
                <a:latin typeface="Calibri" panose="020F0502020204030204"/>
                <a:ea typeface="Calibri" panose="020F0502020204030204"/>
                <a:cs typeface="Calibri" panose="020F0502020204030204"/>
                <a:sym typeface="Calibri" panose="020F0502020204030204"/>
              </a:rPr>
              <a:t>Ai cập huyền bí</a:t>
            </a:r>
            <a:endParaRPr sz="1100">
              <a:solidFill>
                <a:schemeClr val="dk1"/>
              </a:solidFill>
            </a:endParaRPr>
          </a:p>
        </p:txBody>
      </p:sp>
      <p:sp>
        <p:nvSpPr>
          <p:cNvPr id="672" name="Google Shape;672;p30"/>
          <p:cNvSpPr txBox="1"/>
          <p:nvPr/>
        </p:nvSpPr>
        <p:spPr>
          <a:xfrm>
            <a:off x="2311177" y="252452"/>
            <a:ext cx="4532700" cy="5904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None/>
            </a:pPr>
            <a:r>
              <a:rPr lang="en-US" sz="2700">
                <a:solidFill>
                  <a:srgbClr val="595959"/>
                </a:solidFill>
                <a:latin typeface="Arial" panose="020B0604020202020204"/>
                <a:ea typeface="Arial" panose="020B0604020202020204"/>
                <a:cs typeface="Arial" panose="020B0604020202020204"/>
                <a:sym typeface="Arial" panose="020B0604020202020204"/>
              </a:rPr>
              <a:t>Kiến Thức Học Phần 3</a:t>
            </a:r>
            <a:endParaRPr sz="30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EAD7"/>
        </a:solidFill>
        <a:effectLst/>
      </p:bgPr>
    </p:bg>
    <p:spTree>
      <p:nvGrpSpPr>
        <p:cNvPr id="677" name="Shape 677"/>
        <p:cNvGrpSpPr/>
        <p:nvPr/>
      </p:nvGrpSpPr>
      <p:grpSpPr>
        <a:xfrm>
          <a:off x="0" y="0"/>
          <a:ext cx="0" cy="0"/>
          <a:chOff x="0" y="0"/>
          <a:chExt cx="0" cy="0"/>
        </a:xfrm>
      </p:grpSpPr>
      <p:sp>
        <p:nvSpPr>
          <p:cNvPr id="678" name="Google Shape;678;p31"/>
          <p:cNvSpPr/>
          <p:nvPr/>
        </p:nvSpPr>
        <p:spPr>
          <a:xfrm>
            <a:off x="1143" y="0"/>
            <a:ext cx="9141900" cy="5143500"/>
          </a:xfrm>
          <a:prstGeom prst="rect">
            <a:avLst/>
          </a:prstGeom>
          <a:solidFill>
            <a:srgbClr val="F4EA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679" name="Google Shape;679;p31"/>
          <p:cNvPicPr preferRelativeResize="0"/>
          <p:nvPr/>
        </p:nvPicPr>
        <p:blipFill rotWithShape="1">
          <a:blip r:embed="rId1"/>
          <a:srcRect/>
          <a:stretch>
            <a:fillRect/>
          </a:stretch>
        </p:blipFill>
        <p:spPr>
          <a:xfrm>
            <a:off x="1361205" y="1175236"/>
            <a:ext cx="2962434" cy="1652273"/>
          </a:xfrm>
          <a:prstGeom prst="rect">
            <a:avLst/>
          </a:prstGeom>
          <a:noFill/>
          <a:ln>
            <a:noFill/>
          </a:ln>
        </p:spPr>
      </p:pic>
      <p:pic>
        <p:nvPicPr>
          <p:cNvPr id="680" name="Google Shape;680;p31"/>
          <p:cNvPicPr preferRelativeResize="0"/>
          <p:nvPr/>
        </p:nvPicPr>
        <p:blipFill rotWithShape="1">
          <a:blip r:embed="rId2"/>
          <a:srcRect/>
          <a:stretch>
            <a:fillRect/>
          </a:stretch>
        </p:blipFill>
        <p:spPr>
          <a:xfrm>
            <a:off x="1361205" y="2969177"/>
            <a:ext cx="2962434" cy="1809737"/>
          </a:xfrm>
          <a:prstGeom prst="rect">
            <a:avLst/>
          </a:prstGeom>
          <a:noFill/>
          <a:ln>
            <a:noFill/>
          </a:ln>
        </p:spPr>
      </p:pic>
      <p:pic>
        <p:nvPicPr>
          <p:cNvPr id="681" name="Google Shape;681;p31"/>
          <p:cNvPicPr preferRelativeResize="0"/>
          <p:nvPr/>
        </p:nvPicPr>
        <p:blipFill rotWithShape="1">
          <a:blip r:embed="rId3"/>
          <a:srcRect/>
          <a:stretch>
            <a:fillRect/>
          </a:stretch>
        </p:blipFill>
        <p:spPr>
          <a:xfrm>
            <a:off x="4742090" y="1111712"/>
            <a:ext cx="2858859" cy="1715797"/>
          </a:xfrm>
          <a:prstGeom prst="rect">
            <a:avLst/>
          </a:prstGeom>
          <a:noFill/>
          <a:ln>
            <a:noFill/>
          </a:ln>
        </p:spPr>
      </p:pic>
      <p:pic>
        <p:nvPicPr>
          <p:cNvPr id="682" name="Google Shape;682;p31"/>
          <p:cNvPicPr preferRelativeResize="0"/>
          <p:nvPr/>
        </p:nvPicPr>
        <p:blipFill rotWithShape="1">
          <a:blip r:embed="rId4"/>
          <a:srcRect/>
          <a:stretch>
            <a:fillRect/>
          </a:stretch>
        </p:blipFill>
        <p:spPr>
          <a:xfrm>
            <a:off x="4742090" y="3071981"/>
            <a:ext cx="2858859" cy="1819068"/>
          </a:xfrm>
          <a:prstGeom prst="rect">
            <a:avLst/>
          </a:prstGeom>
          <a:noFill/>
          <a:ln>
            <a:noFill/>
          </a:ln>
        </p:spPr>
      </p:pic>
      <p:sp>
        <p:nvSpPr>
          <p:cNvPr id="683" name="Google Shape;683;p31"/>
          <p:cNvSpPr txBox="1"/>
          <p:nvPr/>
        </p:nvSpPr>
        <p:spPr>
          <a:xfrm>
            <a:off x="5079548" y="2498104"/>
            <a:ext cx="37599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2000">
                <a:solidFill>
                  <a:schemeClr val="dk1"/>
                </a:solidFill>
                <a:highlight>
                  <a:srgbClr val="D9D9D9"/>
                </a:highlight>
                <a:latin typeface="Calibri" panose="020F0502020204030204"/>
                <a:ea typeface="Calibri" panose="020F0502020204030204"/>
                <a:cs typeface="Calibri" panose="020F0502020204030204"/>
                <a:sym typeface="Calibri" panose="020F0502020204030204"/>
              </a:rPr>
              <a:t>Khám phá vườn thú</a:t>
            </a:r>
            <a:endParaRPr sz="1100">
              <a:solidFill>
                <a:schemeClr val="dk1"/>
              </a:solidFill>
            </a:endParaRPr>
          </a:p>
        </p:txBody>
      </p:sp>
      <p:sp>
        <p:nvSpPr>
          <p:cNvPr id="684" name="Google Shape;684;p31"/>
          <p:cNvSpPr txBox="1"/>
          <p:nvPr/>
        </p:nvSpPr>
        <p:spPr>
          <a:xfrm>
            <a:off x="5304934" y="4554431"/>
            <a:ext cx="37599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2000">
                <a:solidFill>
                  <a:schemeClr val="dk1"/>
                </a:solidFill>
                <a:highlight>
                  <a:srgbClr val="D9D9D9"/>
                </a:highlight>
                <a:latin typeface="Calibri" panose="020F0502020204030204"/>
                <a:ea typeface="Calibri" panose="020F0502020204030204"/>
                <a:cs typeface="Calibri" panose="020F0502020204030204"/>
                <a:sym typeface="Calibri" panose="020F0502020204030204"/>
              </a:rPr>
              <a:t>Huyền thoại Sumo</a:t>
            </a:r>
            <a:endParaRPr sz="1100">
              <a:solidFill>
                <a:schemeClr val="dk1"/>
              </a:solidFill>
            </a:endParaRPr>
          </a:p>
        </p:txBody>
      </p:sp>
      <p:sp>
        <p:nvSpPr>
          <p:cNvPr id="685" name="Google Shape;685;p31"/>
          <p:cNvSpPr txBox="1"/>
          <p:nvPr/>
        </p:nvSpPr>
        <p:spPr>
          <a:xfrm>
            <a:off x="2311177" y="252452"/>
            <a:ext cx="4532700" cy="5904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None/>
            </a:pPr>
            <a:r>
              <a:rPr lang="en-US" sz="2700">
                <a:solidFill>
                  <a:srgbClr val="595959"/>
                </a:solidFill>
                <a:latin typeface="Arial" panose="020B0604020202020204"/>
                <a:ea typeface="Arial" panose="020B0604020202020204"/>
                <a:cs typeface="Arial" panose="020B0604020202020204"/>
                <a:sym typeface="Arial" panose="020B0604020202020204"/>
              </a:rPr>
              <a:t>Kiến Thức Học Phần 3</a:t>
            </a:r>
            <a:endParaRPr sz="30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EAD7"/>
        </a:solidFill>
        <a:effectLst/>
      </p:bgPr>
    </p:bg>
    <p:spTree>
      <p:nvGrpSpPr>
        <p:cNvPr id="690" name="Shape 690"/>
        <p:cNvGrpSpPr/>
        <p:nvPr/>
      </p:nvGrpSpPr>
      <p:grpSpPr>
        <a:xfrm>
          <a:off x="0" y="0"/>
          <a:ext cx="0" cy="0"/>
          <a:chOff x="0" y="0"/>
          <a:chExt cx="0" cy="0"/>
        </a:xfrm>
      </p:grpSpPr>
      <p:sp>
        <p:nvSpPr>
          <p:cNvPr id="691" name="Google Shape;691;p32"/>
          <p:cNvSpPr/>
          <p:nvPr/>
        </p:nvSpPr>
        <p:spPr>
          <a:xfrm>
            <a:off x="1143" y="0"/>
            <a:ext cx="9141900" cy="5143500"/>
          </a:xfrm>
          <a:prstGeom prst="rect">
            <a:avLst/>
          </a:prstGeom>
          <a:solidFill>
            <a:srgbClr val="F4EAD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692" name="Google Shape;692;p32"/>
          <p:cNvSpPr txBox="1"/>
          <p:nvPr/>
        </p:nvSpPr>
        <p:spPr>
          <a:xfrm>
            <a:off x="2311177" y="252452"/>
            <a:ext cx="4532700" cy="5904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None/>
            </a:pPr>
            <a:r>
              <a:rPr lang="en-US" sz="2700">
                <a:solidFill>
                  <a:srgbClr val="595959"/>
                </a:solidFill>
                <a:latin typeface="Arial" panose="020B0604020202020204"/>
                <a:ea typeface="Arial" panose="020B0604020202020204"/>
                <a:cs typeface="Arial" panose="020B0604020202020204"/>
                <a:sym typeface="Arial" panose="020B0604020202020204"/>
              </a:rPr>
              <a:t>Kiến Thức Học Phần 3</a:t>
            </a:r>
            <a:endParaRPr sz="300">
              <a:solidFill>
                <a:srgbClr val="000000"/>
              </a:solidFill>
              <a:latin typeface="Arial" panose="020B0604020202020204"/>
              <a:ea typeface="Arial" panose="020B0604020202020204"/>
              <a:cs typeface="Arial" panose="020B0604020202020204"/>
              <a:sym typeface="Arial" panose="020B0604020202020204"/>
            </a:endParaRPr>
          </a:p>
        </p:txBody>
      </p:sp>
      <p:pic>
        <p:nvPicPr>
          <p:cNvPr id="693" name="Google Shape;693;p32"/>
          <p:cNvPicPr preferRelativeResize="0"/>
          <p:nvPr/>
        </p:nvPicPr>
        <p:blipFill rotWithShape="1">
          <a:blip r:embed="rId1"/>
          <a:srcRect/>
          <a:stretch>
            <a:fillRect/>
          </a:stretch>
        </p:blipFill>
        <p:spPr>
          <a:xfrm>
            <a:off x="4986805" y="773412"/>
            <a:ext cx="3134217" cy="1828246"/>
          </a:xfrm>
          <a:prstGeom prst="rect">
            <a:avLst/>
          </a:prstGeom>
          <a:noFill/>
          <a:ln>
            <a:noFill/>
          </a:ln>
        </p:spPr>
      </p:pic>
      <p:pic>
        <p:nvPicPr>
          <p:cNvPr id="694" name="Google Shape;694;p32"/>
          <p:cNvPicPr preferRelativeResize="0"/>
          <p:nvPr/>
        </p:nvPicPr>
        <p:blipFill rotWithShape="1">
          <a:blip r:embed="rId2"/>
          <a:srcRect/>
          <a:stretch>
            <a:fillRect/>
          </a:stretch>
        </p:blipFill>
        <p:spPr>
          <a:xfrm>
            <a:off x="930237" y="1085933"/>
            <a:ext cx="3134218" cy="1729417"/>
          </a:xfrm>
          <a:prstGeom prst="rect">
            <a:avLst/>
          </a:prstGeom>
          <a:noFill/>
          <a:ln w="38100" cap="flat" cmpd="sng">
            <a:solidFill>
              <a:srgbClr val="D9D9D9"/>
            </a:solidFill>
            <a:prstDash val="solid"/>
            <a:round/>
            <a:headEnd type="none" w="sm" len="sm"/>
            <a:tailEnd type="none" w="sm" len="sm"/>
          </a:ln>
        </p:spPr>
      </p:pic>
      <p:pic>
        <p:nvPicPr>
          <p:cNvPr id="695" name="Google Shape;695;p32"/>
          <p:cNvPicPr preferRelativeResize="0"/>
          <p:nvPr/>
        </p:nvPicPr>
        <p:blipFill rotWithShape="1">
          <a:blip r:embed="rId3"/>
          <a:srcRect/>
          <a:stretch>
            <a:fillRect/>
          </a:stretch>
        </p:blipFill>
        <p:spPr>
          <a:xfrm>
            <a:off x="4986805" y="2815350"/>
            <a:ext cx="3069296" cy="1934270"/>
          </a:xfrm>
          <a:prstGeom prst="rect">
            <a:avLst/>
          </a:prstGeom>
          <a:noFill/>
          <a:ln>
            <a:noFill/>
          </a:ln>
        </p:spPr>
      </p:pic>
      <p:sp>
        <p:nvSpPr>
          <p:cNvPr id="696" name="Google Shape;696;p32"/>
          <p:cNvSpPr txBox="1"/>
          <p:nvPr/>
        </p:nvSpPr>
        <p:spPr>
          <a:xfrm>
            <a:off x="4967287" y="2328152"/>
            <a:ext cx="37482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2000">
                <a:solidFill>
                  <a:schemeClr val="dk1"/>
                </a:solidFill>
                <a:highlight>
                  <a:srgbClr val="D9D9D9"/>
                </a:highlight>
                <a:latin typeface="Calibri" panose="020F0502020204030204"/>
                <a:ea typeface="Calibri" panose="020F0502020204030204"/>
                <a:cs typeface="Calibri" panose="020F0502020204030204"/>
                <a:sym typeface="Calibri" panose="020F0502020204030204"/>
              </a:rPr>
              <a:t>Lịch sử phát triển của máy bay</a:t>
            </a:r>
            <a:endParaRPr sz="1100">
              <a:solidFill>
                <a:schemeClr val="dk1"/>
              </a:solidFill>
            </a:endParaRPr>
          </a:p>
        </p:txBody>
      </p:sp>
      <p:sp>
        <p:nvSpPr>
          <p:cNvPr id="697" name="Google Shape;697;p32"/>
          <p:cNvSpPr txBox="1"/>
          <p:nvPr/>
        </p:nvSpPr>
        <p:spPr>
          <a:xfrm>
            <a:off x="5672604" y="4396718"/>
            <a:ext cx="37482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2000">
                <a:solidFill>
                  <a:schemeClr val="dk1"/>
                </a:solidFill>
                <a:highlight>
                  <a:srgbClr val="D9D9D9"/>
                </a:highlight>
                <a:latin typeface="Calibri" panose="020F0502020204030204"/>
                <a:ea typeface="Calibri" panose="020F0502020204030204"/>
                <a:cs typeface="Calibri" panose="020F0502020204030204"/>
                <a:sym typeface="Calibri" panose="020F0502020204030204"/>
              </a:rPr>
              <a:t>Công viên giải trí</a:t>
            </a:r>
            <a:endParaRPr sz="1100">
              <a:solidFill>
                <a:schemeClr val="dk1"/>
              </a:solidFill>
            </a:endParaRPr>
          </a:p>
        </p:txBody>
      </p:sp>
      <p:pic>
        <p:nvPicPr>
          <p:cNvPr id="698" name="Google Shape;698;p32"/>
          <p:cNvPicPr preferRelativeResize="0"/>
          <p:nvPr/>
        </p:nvPicPr>
        <p:blipFill rotWithShape="1">
          <a:blip r:embed="rId4"/>
          <a:srcRect/>
          <a:stretch>
            <a:fillRect/>
          </a:stretch>
        </p:blipFill>
        <p:spPr>
          <a:xfrm>
            <a:off x="930237" y="3020204"/>
            <a:ext cx="3134218" cy="1729417"/>
          </a:xfrm>
          <a:prstGeom prst="rect">
            <a:avLst/>
          </a:prstGeom>
          <a:noFill/>
          <a:ln w="38100" cap="flat" cmpd="sng">
            <a:solidFill>
              <a:srgbClr val="D9D9D9"/>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EAD7"/>
        </a:solidFill>
        <a:effectLst/>
      </p:bgPr>
    </p:bg>
    <p:spTree>
      <p:nvGrpSpPr>
        <p:cNvPr id="702" name="Shape 702"/>
        <p:cNvGrpSpPr/>
        <p:nvPr/>
      </p:nvGrpSpPr>
      <p:grpSpPr>
        <a:xfrm>
          <a:off x="0" y="0"/>
          <a:ext cx="0" cy="0"/>
          <a:chOff x="0" y="0"/>
          <a:chExt cx="0" cy="0"/>
        </a:xfrm>
      </p:grpSpPr>
      <p:grpSp>
        <p:nvGrpSpPr>
          <p:cNvPr id="703" name="Google Shape;703;p33"/>
          <p:cNvGrpSpPr/>
          <p:nvPr/>
        </p:nvGrpSpPr>
        <p:grpSpPr>
          <a:xfrm>
            <a:off x="6972119" y="1156686"/>
            <a:ext cx="2148092" cy="3315459"/>
            <a:chOff x="6972119" y="1156685"/>
            <a:chExt cx="2148092" cy="3315459"/>
          </a:xfrm>
        </p:grpSpPr>
        <p:grpSp>
          <p:nvGrpSpPr>
            <p:cNvPr id="704" name="Google Shape;704;p33"/>
            <p:cNvGrpSpPr/>
            <p:nvPr/>
          </p:nvGrpSpPr>
          <p:grpSpPr>
            <a:xfrm rot="-4993068">
              <a:off x="6902487" y="1537062"/>
              <a:ext cx="1482912" cy="1176757"/>
              <a:chOff x="8757948" y="1920174"/>
              <a:chExt cx="1090443" cy="865316"/>
            </a:xfrm>
          </p:grpSpPr>
          <p:sp>
            <p:nvSpPr>
              <p:cNvPr id="705" name="Google Shape;705;p33"/>
              <p:cNvSpPr/>
              <p:nvPr/>
            </p:nvSpPr>
            <p:spPr>
              <a:xfrm flipH="1">
                <a:off x="8767390" y="1920174"/>
                <a:ext cx="1081001" cy="865316"/>
              </a:xfrm>
              <a:custGeom>
                <a:avLst/>
                <a:gdLst/>
                <a:ahLst/>
                <a:cxnLst/>
                <a:rect l="l" t="t" r="r" b="b"/>
                <a:pathLst>
                  <a:path w="31500" h="25215" extrusionOk="0">
                    <a:moveTo>
                      <a:pt x="3702" y="1"/>
                    </a:moveTo>
                    <a:cubicBezTo>
                      <a:pt x="2458" y="1"/>
                      <a:pt x="1221" y="88"/>
                      <a:pt x="0" y="266"/>
                    </a:cubicBezTo>
                    <a:cubicBezTo>
                      <a:pt x="1598" y="3256"/>
                      <a:pt x="3653" y="5973"/>
                      <a:pt x="5250" y="8940"/>
                    </a:cubicBezTo>
                    <a:cubicBezTo>
                      <a:pt x="7168" y="12615"/>
                      <a:pt x="9405" y="16518"/>
                      <a:pt x="12691" y="19325"/>
                    </a:cubicBezTo>
                    <a:cubicBezTo>
                      <a:pt x="17462" y="23274"/>
                      <a:pt x="25588" y="24598"/>
                      <a:pt x="31499" y="25214"/>
                    </a:cubicBezTo>
                    <a:cubicBezTo>
                      <a:pt x="31479" y="10329"/>
                      <a:pt x="17249" y="1"/>
                      <a:pt x="3702" y="1"/>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33"/>
              <p:cNvSpPr/>
              <p:nvPr/>
            </p:nvSpPr>
            <p:spPr>
              <a:xfrm flipH="1">
                <a:off x="8757948" y="2024330"/>
                <a:ext cx="905810" cy="749872"/>
              </a:xfrm>
              <a:custGeom>
                <a:avLst/>
                <a:gdLst/>
                <a:ahLst/>
                <a:cxnLst/>
                <a:rect l="l" t="t" r="r" b="b"/>
                <a:pathLst>
                  <a:path w="26395" h="21851" extrusionOk="0">
                    <a:moveTo>
                      <a:pt x="480" y="1"/>
                    </a:moveTo>
                    <a:cubicBezTo>
                      <a:pt x="186" y="1"/>
                      <a:pt x="0" y="446"/>
                      <a:pt x="304" y="655"/>
                    </a:cubicBezTo>
                    <a:cubicBezTo>
                      <a:pt x="4960" y="3851"/>
                      <a:pt x="8932" y="7845"/>
                      <a:pt x="13406" y="11246"/>
                    </a:cubicBezTo>
                    <a:cubicBezTo>
                      <a:pt x="17674" y="14487"/>
                      <a:pt x="22330" y="17454"/>
                      <a:pt x="25686" y="21723"/>
                    </a:cubicBezTo>
                    <a:cubicBezTo>
                      <a:pt x="25753" y="21813"/>
                      <a:pt x="25835" y="21850"/>
                      <a:pt x="25915" y="21850"/>
                    </a:cubicBezTo>
                    <a:cubicBezTo>
                      <a:pt x="26160" y="21850"/>
                      <a:pt x="26394" y="21501"/>
                      <a:pt x="26188" y="21243"/>
                    </a:cubicBezTo>
                    <a:cubicBezTo>
                      <a:pt x="22970" y="17158"/>
                      <a:pt x="18587" y="14236"/>
                      <a:pt x="14456" y="11177"/>
                    </a:cubicBezTo>
                    <a:cubicBezTo>
                      <a:pt x="9708" y="7640"/>
                      <a:pt x="5554" y="3417"/>
                      <a:pt x="669" y="62"/>
                    </a:cubicBezTo>
                    <a:cubicBezTo>
                      <a:pt x="604" y="19"/>
                      <a:pt x="540" y="1"/>
                      <a:pt x="480" y="1"/>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33"/>
              <p:cNvSpPr/>
              <p:nvPr/>
            </p:nvSpPr>
            <p:spPr>
              <a:xfrm flipH="1">
                <a:off x="8854329" y="2661689"/>
                <a:ext cx="13350" cy="12595"/>
              </a:xfrm>
              <a:custGeom>
                <a:avLst/>
                <a:gdLst/>
                <a:ahLst/>
                <a:cxnLst/>
                <a:rect l="l" t="t" r="r" b="b"/>
                <a:pathLst>
                  <a:path w="389" h="367" extrusionOk="0">
                    <a:moveTo>
                      <a:pt x="1" y="1"/>
                    </a:moveTo>
                    <a:cubicBezTo>
                      <a:pt x="24" y="138"/>
                      <a:pt x="24" y="252"/>
                      <a:pt x="46" y="366"/>
                    </a:cubicBezTo>
                    <a:cubicBezTo>
                      <a:pt x="161" y="252"/>
                      <a:pt x="275" y="138"/>
                      <a:pt x="389" y="24"/>
                    </a:cubicBezTo>
                    <a:cubicBezTo>
                      <a:pt x="252" y="24"/>
                      <a:pt x="138" y="24"/>
                      <a:pt x="1" y="1"/>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33"/>
              <p:cNvSpPr/>
              <p:nvPr/>
            </p:nvSpPr>
            <p:spPr>
              <a:xfrm flipH="1">
                <a:off x="8830825" y="2482445"/>
                <a:ext cx="237374" cy="203640"/>
              </a:xfrm>
              <a:custGeom>
                <a:avLst/>
                <a:gdLst/>
                <a:ahLst/>
                <a:cxnLst/>
                <a:rect l="l" t="t" r="r" b="b"/>
                <a:pathLst>
                  <a:path w="6917" h="5934" extrusionOk="0">
                    <a:moveTo>
                      <a:pt x="5844" y="5224"/>
                    </a:moveTo>
                    <a:lnTo>
                      <a:pt x="5844" y="5224"/>
                    </a:lnTo>
                    <a:cubicBezTo>
                      <a:pt x="5981" y="5247"/>
                      <a:pt x="6095" y="5247"/>
                      <a:pt x="6232" y="5247"/>
                    </a:cubicBezTo>
                    <a:cubicBezTo>
                      <a:pt x="6118" y="5361"/>
                      <a:pt x="6004" y="5475"/>
                      <a:pt x="5889" y="5589"/>
                    </a:cubicBezTo>
                    <a:cubicBezTo>
                      <a:pt x="5867" y="5475"/>
                      <a:pt x="5867" y="5361"/>
                      <a:pt x="5844" y="5224"/>
                    </a:cubicBezTo>
                    <a:close/>
                    <a:moveTo>
                      <a:pt x="5509" y="1"/>
                    </a:moveTo>
                    <a:cubicBezTo>
                      <a:pt x="5265" y="1"/>
                      <a:pt x="5029" y="244"/>
                      <a:pt x="5205" y="499"/>
                    </a:cubicBezTo>
                    <a:cubicBezTo>
                      <a:pt x="6163" y="1891"/>
                      <a:pt x="5730" y="3626"/>
                      <a:pt x="5844" y="5224"/>
                    </a:cubicBezTo>
                    <a:cubicBezTo>
                      <a:pt x="4041" y="5155"/>
                      <a:pt x="2237" y="5201"/>
                      <a:pt x="457" y="5064"/>
                    </a:cubicBezTo>
                    <a:cubicBezTo>
                      <a:pt x="450" y="5064"/>
                      <a:pt x="442" y="5064"/>
                      <a:pt x="435" y="5064"/>
                    </a:cubicBezTo>
                    <a:cubicBezTo>
                      <a:pt x="1" y="5064"/>
                      <a:pt x="8" y="5727"/>
                      <a:pt x="457" y="5772"/>
                    </a:cubicBezTo>
                    <a:cubicBezTo>
                      <a:pt x="2374" y="5909"/>
                      <a:pt x="4314" y="5817"/>
                      <a:pt x="6232" y="5931"/>
                    </a:cubicBezTo>
                    <a:cubicBezTo>
                      <a:pt x="6241" y="5933"/>
                      <a:pt x="6250" y="5933"/>
                      <a:pt x="6260" y="5933"/>
                    </a:cubicBezTo>
                    <a:cubicBezTo>
                      <a:pt x="6414" y="5933"/>
                      <a:pt x="6596" y="5761"/>
                      <a:pt x="6574" y="5589"/>
                    </a:cubicBezTo>
                    <a:cubicBezTo>
                      <a:pt x="6323" y="3763"/>
                      <a:pt x="6917" y="1777"/>
                      <a:pt x="5798" y="157"/>
                    </a:cubicBezTo>
                    <a:cubicBezTo>
                      <a:pt x="5722" y="46"/>
                      <a:pt x="5615" y="1"/>
                      <a:pt x="5509" y="1"/>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33"/>
              <p:cNvSpPr/>
              <p:nvPr/>
            </p:nvSpPr>
            <p:spPr>
              <a:xfrm flipH="1">
                <a:off x="8954572" y="2574761"/>
                <a:ext cx="14928" cy="14894"/>
              </a:xfrm>
              <a:custGeom>
                <a:avLst/>
                <a:gdLst/>
                <a:ahLst/>
                <a:cxnLst/>
                <a:rect l="l" t="t" r="r" b="b"/>
                <a:pathLst>
                  <a:path w="435" h="434" extrusionOk="0">
                    <a:moveTo>
                      <a:pt x="0" y="0"/>
                    </a:moveTo>
                    <a:cubicBezTo>
                      <a:pt x="0" y="160"/>
                      <a:pt x="0" y="297"/>
                      <a:pt x="0" y="434"/>
                    </a:cubicBezTo>
                    <a:cubicBezTo>
                      <a:pt x="137" y="320"/>
                      <a:pt x="297" y="206"/>
                      <a:pt x="434" y="92"/>
                    </a:cubicBezTo>
                    <a:cubicBezTo>
                      <a:pt x="297" y="69"/>
                      <a:pt x="137" y="46"/>
                      <a:pt x="0"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33"/>
              <p:cNvSpPr/>
              <p:nvPr/>
            </p:nvSpPr>
            <p:spPr>
              <a:xfrm flipH="1">
                <a:off x="8942842" y="2350525"/>
                <a:ext cx="313353" cy="251170"/>
              </a:xfrm>
              <a:custGeom>
                <a:avLst/>
                <a:gdLst/>
                <a:ahLst/>
                <a:cxnLst/>
                <a:rect l="l" t="t" r="r" b="b"/>
                <a:pathLst>
                  <a:path w="9131" h="7319" extrusionOk="0">
                    <a:moveTo>
                      <a:pt x="7246" y="0"/>
                    </a:moveTo>
                    <a:cubicBezTo>
                      <a:pt x="7010" y="0"/>
                      <a:pt x="6757" y="260"/>
                      <a:pt x="6916" y="531"/>
                    </a:cubicBezTo>
                    <a:cubicBezTo>
                      <a:pt x="7852" y="2312"/>
                      <a:pt x="8354" y="4503"/>
                      <a:pt x="8354" y="6534"/>
                    </a:cubicBezTo>
                    <a:cubicBezTo>
                      <a:pt x="8491" y="6580"/>
                      <a:pt x="8651" y="6603"/>
                      <a:pt x="8788" y="6626"/>
                    </a:cubicBezTo>
                    <a:cubicBezTo>
                      <a:pt x="8651" y="6740"/>
                      <a:pt x="8491" y="6854"/>
                      <a:pt x="8354" y="6968"/>
                    </a:cubicBezTo>
                    <a:cubicBezTo>
                      <a:pt x="8354" y="6831"/>
                      <a:pt x="8354" y="6694"/>
                      <a:pt x="8354" y="6534"/>
                    </a:cubicBezTo>
                    <a:cubicBezTo>
                      <a:pt x="6091" y="6078"/>
                      <a:pt x="3793" y="5759"/>
                      <a:pt x="1475" y="5759"/>
                    </a:cubicBezTo>
                    <a:cubicBezTo>
                      <a:pt x="1128" y="5759"/>
                      <a:pt x="781" y="5766"/>
                      <a:pt x="434" y="5781"/>
                    </a:cubicBezTo>
                    <a:cubicBezTo>
                      <a:pt x="7" y="5781"/>
                      <a:pt x="1" y="6466"/>
                      <a:pt x="414" y="6466"/>
                    </a:cubicBezTo>
                    <a:cubicBezTo>
                      <a:pt x="420" y="6466"/>
                      <a:pt x="427" y="6466"/>
                      <a:pt x="434" y="6466"/>
                    </a:cubicBezTo>
                    <a:cubicBezTo>
                      <a:pt x="774" y="6452"/>
                      <a:pt x="1113" y="6445"/>
                      <a:pt x="1451" y="6445"/>
                    </a:cubicBezTo>
                    <a:cubicBezTo>
                      <a:pt x="3864" y="6445"/>
                      <a:pt x="6243" y="6790"/>
                      <a:pt x="8606" y="7310"/>
                    </a:cubicBezTo>
                    <a:cubicBezTo>
                      <a:pt x="8632" y="7316"/>
                      <a:pt x="8658" y="7318"/>
                      <a:pt x="8684" y="7318"/>
                    </a:cubicBezTo>
                    <a:cubicBezTo>
                      <a:pt x="8879" y="7318"/>
                      <a:pt x="9039" y="7170"/>
                      <a:pt x="9039" y="6968"/>
                    </a:cubicBezTo>
                    <a:cubicBezTo>
                      <a:pt x="9131" y="4685"/>
                      <a:pt x="8583" y="2175"/>
                      <a:pt x="7510" y="166"/>
                    </a:cubicBezTo>
                    <a:cubicBezTo>
                      <a:pt x="7448" y="49"/>
                      <a:pt x="7349" y="0"/>
                      <a:pt x="7246"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33"/>
              <p:cNvSpPr/>
              <p:nvPr/>
            </p:nvSpPr>
            <p:spPr>
              <a:xfrm flipH="1">
                <a:off x="9131625" y="2185489"/>
                <a:ext cx="249076" cy="266338"/>
              </a:xfrm>
              <a:custGeom>
                <a:avLst/>
                <a:gdLst/>
                <a:ahLst/>
                <a:cxnLst/>
                <a:rect l="l" t="t" r="r" b="b"/>
                <a:pathLst>
                  <a:path w="7258" h="7761" extrusionOk="0">
                    <a:moveTo>
                      <a:pt x="5332" y="1"/>
                    </a:moveTo>
                    <a:cubicBezTo>
                      <a:pt x="5104" y="1"/>
                      <a:pt x="4857" y="257"/>
                      <a:pt x="4998" y="524"/>
                    </a:cubicBezTo>
                    <a:cubicBezTo>
                      <a:pt x="5774" y="2168"/>
                      <a:pt x="6116" y="4130"/>
                      <a:pt x="6276" y="5934"/>
                    </a:cubicBezTo>
                    <a:cubicBezTo>
                      <a:pt x="6299" y="6230"/>
                      <a:pt x="6299" y="6527"/>
                      <a:pt x="6276" y="6824"/>
                    </a:cubicBezTo>
                    <a:cubicBezTo>
                      <a:pt x="6276" y="6938"/>
                      <a:pt x="5888" y="6967"/>
                      <a:pt x="5477" y="6967"/>
                    </a:cubicBezTo>
                    <a:cubicBezTo>
                      <a:pt x="5066" y="6967"/>
                      <a:pt x="4633" y="6938"/>
                      <a:pt x="4541" y="6938"/>
                    </a:cubicBezTo>
                    <a:cubicBezTo>
                      <a:pt x="3195" y="6961"/>
                      <a:pt x="1825" y="7006"/>
                      <a:pt x="456" y="7052"/>
                    </a:cubicBezTo>
                    <a:cubicBezTo>
                      <a:pt x="29" y="7075"/>
                      <a:pt x="0" y="7760"/>
                      <a:pt x="434" y="7760"/>
                    </a:cubicBezTo>
                    <a:cubicBezTo>
                      <a:pt x="441" y="7760"/>
                      <a:pt x="448" y="7760"/>
                      <a:pt x="456" y="7760"/>
                    </a:cubicBezTo>
                    <a:cubicBezTo>
                      <a:pt x="2215" y="7700"/>
                      <a:pt x="3991" y="7641"/>
                      <a:pt x="5755" y="7641"/>
                    </a:cubicBezTo>
                    <a:cubicBezTo>
                      <a:pt x="6028" y="7641"/>
                      <a:pt x="6301" y="7643"/>
                      <a:pt x="6573" y="7646"/>
                    </a:cubicBezTo>
                    <a:cubicBezTo>
                      <a:pt x="6710" y="7646"/>
                      <a:pt x="6892" y="7531"/>
                      <a:pt x="6915" y="7395"/>
                    </a:cubicBezTo>
                    <a:cubicBezTo>
                      <a:pt x="7258" y="5089"/>
                      <a:pt x="6573" y="2259"/>
                      <a:pt x="5591" y="182"/>
                    </a:cubicBezTo>
                    <a:cubicBezTo>
                      <a:pt x="5534" y="54"/>
                      <a:pt x="5435" y="1"/>
                      <a:pt x="5332" y="1"/>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33"/>
              <p:cNvSpPr/>
              <p:nvPr/>
            </p:nvSpPr>
            <p:spPr>
              <a:xfrm flipH="1">
                <a:off x="9303177" y="2296680"/>
                <a:ext cx="11771" cy="11771"/>
              </a:xfrm>
              <a:custGeom>
                <a:avLst/>
                <a:gdLst/>
                <a:ahLst/>
                <a:cxnLst/>
                <a:rect l="l" t="t" r="r" b="b"/>
                <a:pathLst>
                  <a:path w="343" h="343" extrusionOk="0">
                    <a:moveTo>
                      <a:pt x="1" y="0"/>
                    </a:moveTo>
                    <a:cubicBezTo>
                      <a:pt x="1" y="114"/>
                      <a:pt x="1" y="229"/>
                      <a:pt x="1" y="343"/>
                    </a:cubicBezTo>
                    <a:cubicBezTo>
                      <a:pt x="115" y="229"/>
                      <a:pt x="229" y="114"/>
                      <a:pt x="343"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33"/>
              <p:cNvSpPr/>
              <p:nvPr/>
            </p:nvSpPr>
            <p:spPr>
              <a:xfrm flipH="1">
                <a:off x="9289077" y="2126702"/>
                <a:ext cx="220902" cy="194271"/>
              </a:xfrm>
              <a:custGeom>
                <a:avLst/>
                <a:gdLst/>
                <a:ahLst/>
                <a:cxnLst/>
                <a:rect l="l" t="t" r="r" b="b"/>
                <a:pathLst>
                  <a:path w="6437" h="5661" extrusionOk="0">
                    <a:moveTo>
                      <a:pt x="5963" y="0"/>
                    </a:moveTo>
                    <a:cubicBezTo>
                      <a:pt x="5792" y="0"/>
                      <a:pt x="5626" y="114"/>
                      <a:pt x="5638" y="343"/>
                    </a:cubicBezTo>
                    <a:cubicBezTo>
                      <a:pt x="5684" y="1872"/>
                      <a:pt x="5729" y="3401"/>
                      <a:pt x="5684" y="4953"/>
                    </a:cubicBezTo>
                    <a:lnTo>
                      <a:pt x="6026" y="4953"/>
                    </a:lnTo>
                    <a:cubicBezTo>
                      <a:pt x="5912" y="5067"/>
                      <a:pt x="5798" y="5182"/>
                      <a:pt x="5684" y="5296"/>
                    </a:cubicBezTo>
                    <a:cubicBezTo>
                      <a:pt x="5684" y="5182"/>
                      <a:pt x="5684" y="5067"/>
                      <a:pt x="5684" y="4953"/>
                    </a:cubicBezTo>
                    <a:cubicBezTo>
                      <a:pt x="5105" y="4923"/>
                      <a:pt x="4525" y="4913"/>
                      <a:pt x="3942" y="4913"/>
                    </a:cubicBezTo>
                    <a:cubicBezTo>
                      <a:pt x="2777" y="4913"/>
                      <a:pt x="1605" y="4953"/>
                      <a:pt x="434" y="4953"/>
                    </a:cubicBezTo>
                    <a:cubicBezTo>
                      <a:pt x="0" y="4953"/>
                      <a:pt x="0" y="5661"/>
                      <a:pt x="434" y="5661"/>
                    </a:cubicBezTo>
                    <a:cubicBezTo>
                      <a:pt x="1771" y="5661"/>
                      <a:pt x="3096" y="5603"/>
                      <a:pt x="4426" y="5603"/>
                    </a:cubicBezTo>
                    <a:cubicBezTo>
                      <a:pt x="4958" y="5603"/>
                      <a:pt x="5491" y="5612"/>
                      <a:pt x="6026" y="5638"/>
                    </a:cubicBezTo>
                    <a:cubicBezTo>
                      <a:pt x="6036" y="5639"/>
                      <a:pt x="6047" y="5640"/>
                      <a:pt x="6057" y="5640"/>
                    </a:cubicBezTo>
                    <a:cubicBezTo>
                      <a:pt x="6226" y="5640"/>
                      <a:pt x="6368" y="5468"/>
                      <a:pt x="6368" y="5296"/>
                    </a:cubicBezTo>
                    <a:cubicBezTo>
                      <a:pt x="6437" y="3652"/>
                      <a:pt x="6391" y="1986"/>
                      <a:pt x="6323" y="343"/>
                    </a:cubicBezTo>
                    <a:cubicBezTo>
                      <a:pt x="6311" y="114"/>
                      <a:pt x="6134" y="0"/>
                      <a:pt x="5963"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14" name="Google Shape;714;p33"/>
              <p:cNvSpPr/>
              <p:nvPr/>
            </p:nvSpPr>
            <p:spPr>
              <a:xfrm flipH="1">
                <a:off x="9475489" y="2156455"/>
                <a:ext cx="14928" cy="10227"/>
              </a:xfrm>
              <a:custGeom>
                <a:avLst/>
                <a:gdLst/>
                <a:ahLst/>
                <a:cxnLst/>
                <a:rect l="l" t="t" r="r" b="b"/>
                <a:pathLst>
                  <a:path w="435" h="298" extrusionOk="0">
                    <a:moveTo>
                      <a:pt x="46" y="1"/>
                    </a:moveTo>
                    <a:cubicBezTo>
                      <a:pt x="23" y="92"/>
                      <a:pt x="23" y="183"/>
                      <a:pt x="1" y="297"/>
                    </a:cubicBezTo>
                    <a:cubicBezTo>
                      <a:pt x="160" y="206"/>
                      <a:pt x="297" y="138"/>
                      <a:pt x="434" y="46"/>
                    </a:cubicBezTo>
                    <a:cubicBezTo>
                      <a:pt x="297" y="23"/>
                      <a:pt x="183" y="23"/>
                      <a:pt x="46" y="1"/>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15" name="Google Shape;715;p33"/>
              <p:cNvSpPr/>
              <p:nvPr/>
            </p:nvSpPr>
            <p:spPr>
              <a:xfrm flipH="1">
                <a:off x="9459054" y="1995674"/>
                <a:ext cx="173132" cy="185555"/>
              </a:xfrm>
              <a:custGeom>
                <a:avLst/>
                <a:gdLst/>
                <a:ahLst/>
                <a:cxnLst/>
                <a:rect l="l" t="t" r="r" b="b"/>
                <a:pathLst>
                  <a:path w="5045" h="5407" extrusionOk="0">
                    <a:moveTo>
                      <a:pt x="3832" y="1"/>
                    </a:moveTo>
                    <a:cubicBezTo>
                      <a:pt x="3658" y="1"/>
                      <a:pt x="3493" y="109"/>
                      <a:pt x="3515" y="326"/>
                    </a:cubicBezTo>
                    <a:cubicBezTo>
                      <a:pt x="3629" y="1787"/>
                      <a:pt x="4269" y="3225"/>
                      <a:pt x="4177" y="4686"/>
                    </a:cubicBezTo>
                    <a:cubicBezTo>
                      <a:pt x="4314" y="4708"/>
                      <a:pt x="4428" y="4708"/>
                      <a:pt x="4565" y="4731"/>
                    </a:cubicBezTo>
                    <a:cubicBezTo>
                      <a:pt x="4428" y="4823"/>
                      <a:pt x="4291" y="4891"/>
                      <a:pt x="4132" y="4982"/>
                    </a:cubicBezTo>
                    <a:cubicBezTo>
                      <a:pt x="4154" y="4868"/>
                      <a:pt x="4154" y="4777"/>
                      <a:pt x="4177" y="4686"/>
                    </a:cubicBezTo>
                    <a:cubicBezTo>
                      <a:pt x="3477" y="4597"/>
                      <a:pt x="2785" y="4550"/>
                      <a:pt x="2091" y="4550"/>
                    </a:cubicBezTo>
                    <a:cubicBezTo>
                      <a:pt x="1541" y="4550"/>
                      <a:pt x="990" y="4579"/>
                      <a:pt x="434" y="4640"/>
                    </a:cubicBezTo>
                    <a:cubicBezTo>
                      <a:pt x="14" y="4684"/>
                      <a:pt x="1" y="5327"/>
                      <a:pt x="393" y="5327"/>
                    </a:cubicBezTo>
                    <a:cubicBezTo>
                      <a:pt x="406" y="5327"/>
                      <a:pt x="420" y="5326"/>
                      <a:pt x="434" y="5325"/>
                    </a:cubicBezTo>
                    <a:cubicBezTo>
                      <a:pt x="1029" y="5263"/>
                      <a:pt x="1619" y="5229"/>
                      <a:pt x="2209" y="5229"/>
                    </a:cubicBezTo>
                    <a:cubicBezTo>
                      <a:pt x="2932" y="5229"/>
                      <a:pt x="3654" y="5280"/>
                      <a:pt x="4383" y="5393"/>
                    </a:cubicBezTo>
                    <a:cubicBezTo>
                      <a:pt x="4414" y="5402"/>
                      <a:pt x="4448" y="5407"/>
                      <a:pt x="4483" y="5407"/>
                    </a:cubicBezTo>
                    <a:cubicBezTo>
                      <a:pt x="4625" y="5407"/>
                      <a:pt x="4780" y="5330"/>
                      <a:pt x="4816" y="5165"/>
                    </a:cubicBezTo>
                    <a:cubicBezTo>
                      <a:pt x="5045" y="3476"/>
                      <a:pt x="4337" y="1969"/>
                      <a:pt x="4200" y="326"/>
                    </a:cubicBezTo>
                    <a:cubicBezTo>
                      <a:pt x="4189" y="109"/>
                      <a:pt x="4006" y="1"/>
                      <a:pt x="3832" y="1"/>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16" name="Google Shape;716;p33"/>
              <p:cNvSpPr/>
              <p:nvPr/>
            </p:nvSpPr>
            <p:spPr>
              <a:xfrm flipH="1">
                <a:off x="9343124" y="2090667"/>
                <a:ext cx="46226" cy="36068"/>
              </a:xfrm>
              <a:custGeom>
                <a:avLst/>
                <a:gdLst/>
                <a:ahLst/>
                <a:cxnLst/>
                <a:rect l="l" t="t" r="r" b="b"/>
                <a:pathLst>
                  <a:path w="1347" h="1051" extrusionOk="0">
                    <a:moveTo>
                      <a:pt x="662" y="0"/>
                    </a:moveTo>
                    <a:cubicBezTo>
                      <a:pt x="0" y="0"/>
                      <a:pt x="0" y="1050"/>
                      <a:pt x="662" y="1050"/>
                    </a:cubicBezTo>
                    <a:cubicBezTo>
                      <a:pt x="1347" y="1050"/>
                      <a:pt x="1347" y="0"/>
                      <a:pt x="662"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17" name="Google Shape;717;p33"/>
              <p:cNvSpPr/>
              <p:nvPr/>
            </p:nvSpPr>
            <p:spPr>
              <a:xfrm flipH="1">
                <a:off x="9385404" y="2053055"/>
                <a:ext cx="46260" cy="36068"/>
              </a:xfrm>
              <a:custGeom>
                <a:avLst/>
                <a:gdLst/>
                <a:ahLst/>
                <a:cxnLst/>
                <a:rect l="l" t="t" r="r" b="b"/>
                <a:pathLst>
                  <a:path w="1348" h="1051" extrusionOk="0">
                    <a:moveTo>
                      <a:pt x="685" y="1"/>
                    </a:moveTo>
                    <a:cubicBezTo>
                      <a:pt x="1" y="1"/>
                      <a:pt x="1" y="1051"/>
                      <a:pt x="685" y="1051"/>
                    </a:cubicBezTo>
                    <a:cubicBezTo>
                      <a:pt x="1347" y="1051"/>
                      <a:pt x="1347" y="1"/>
                      <a:pt x="685" y="1"/>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18" name="Google Shape;718;p33"/>
              <p:cNvSpPr/>
              <p:nvPr/>
            </p:nvSpPr>
            <p:spPr>
              <a:xfrm flipH="1">
                <a:off x="9333721" y="2041318"/>
                <a:ext cx="46226" cy="35278"/>
              </a:xfrm>
              <a:custGeom>
                <a:avLst/>
                <a:gdLst/>
                <a:ahLst/>
                <a:cxnLst/>
                <a:rect l="l" t="t" r="r" b="b"/>
                <a:pathLst>
                  <a:path w="1347" h="1028" extrusionOk="0">
                    <a:moveTo>
                      <a:pt x="662" y="0"/>
                    </a:moveTo>
                    <a:cubicBezTo>
                      <a:pt x="0" y="0"/>
                      <a:pt x="0" y="1027"/>
                      <a:pt x="662" y="1027"/>
                    </a:cubicBezTo>
                    <a:cubicBezTo>
                      <a:pt x="1347" y="1027"/>
                      <a:pt x="1347" y="0"/>
                      <a:pt x="662"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19" name="Google Shape;719;p33"/>
              <p:cNvSpPr/>
              <p:nvPr/>
            </p:nvSpPr>
            <p:spPr>
              <a:xfrm flipH="1">
                <a:off x="9420649" y="2422010"/>
                <a:ext cx="46260" cy="36068"/>
              </a:xfrm>
              <a:custGeom>
                <a:avLst/>
                <a:gdLst/>
                <a:ahLst/>
                <a:cxnLst/>
                <a:rect l="l" t="t" r="r" b="b"/>
                <a:pathLst>
                  <a:path w="1348" h="1051" extrusionOk="0">
                    <a:moveTo>
                      <a:pt x="685" y="0"/>
                    </a:moveTo>
                    <a:cubicBezTo>
                      <a:pt x="0" y="0"/>
                      <a:pt x="0" y="1050"/>
                      <a:pt x="685" y="1050"/>
                    </a:cubicBezTo>
                    <a:cubicBezTo>
                      <a:pt x="1347" y="1050"/>
                      <a:pt x="1347" y="0"/>
                      <a:pt x="685"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20" name="Google Shape;720;p33"/>
              <p:cNvSpPr/>
              <p:nvPr/>
            </p:nvSpPr>
            <p:spPr>
              <a:xfrm flipH="1">
                <a:off x="9467665" y="2387555"/>
                <a:ext cx="46260" cy="36033"/>
              </a:xfrm>
              <a:custGeom>
                <a:avLst/>
                <a:gdLst/>
                <a:ahLst/>
                <a:cxnLst/>
                <a:rect l="l" t="t" r="r" b="b"/>
                <a:pathLst>
                  <a:path w="1348" h="1050" extrusionOk="0">
                    <a:moveTo>
                      <a:pt x="686" y="0"/>
                    </a:moveTo>
                    <a:cubicBezTo>
                      <a:pt x="1" y="0"/>
                      <a:pt x="1" y="1050"/>
                      <a:pt x="686" y="1050"/>
                    </a:cubicBezTo>
                    <a:cubicBezTo>
                      <a:pt x="1348" y="1050"/>
                      <a:pt x="1348" y="0"/>
                      <a:pt x="686"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21" name="Google Shape;721;p33"/>
              <p:cNvSpPr/>
              <p:nvPr/>
            </p:nvSpPr>
            <p:spPr>
              <a:xfrm flipH="1">
                <a:off x="9405789" y="2369538"/>
                <a:ext cx="46226" cy="36068"/>
              </a:xfrm>
              <a:custGeom>
                <a:avLst/>
                <a:gdLst/>
                <a:ahLst/>
                <a:cxnLst/>
                <a:rect l="l" t="t" r="r" b="b"/>
                <a:pathLst>
                  <a:path w="1347" h="1051" extrusionOk="0">
                    <a:moveTo>
                      <a:pt x="662" y="0"/>
                    </a:moveTo>
                    <a:cubicBezTo>
                      <a:pt x="0" y="0"/>
                      <a:pt x="0" y="1050"/>
                      <a:pt x="662" y="1050"/>
                    </a:cubicBezTo>
                    <a:cubicBezTo>
                      <a:pt x="1347" y="1050"/>
                      <a:pt x="1347" y="0"/>
                      <a:pt x="662"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22" name="Google Shape;722;p33"/>
              <p:cNvSpPr/>
              <p:nvPr/>
            </p:nvSpPr>
            <p:spPr>
              <a:xfrm flipH="1">
                <a:off x="9663485" y="1973162"/>
                <a:ext cx="46260" cy="36068"/>
              </a:xfrm>
              <a:custGeom>
                <a:avLst/>
                <a:gdLst/>
                <a:ahLst/>
                <a:cxnLst/>
                <a:rect l="l" t="t" r="r" b="b"/>
                <a:pathLst>
                  <a:path w="1348" h="1051" extrusionOk="0">
                    <a:moveTo>
                      <a:pt x="662" y="0"/>
                    </a:moveTo>
                    <a:cubicBezTo>
                      <a:pt x="1" y="0"/>
                      <a:pt x="1" y="1050"/>
                      <a:pt x="662" y="1050"/>
                    </a:cubicBezTo>
                    <a:cubicBezTo>
                      <a:pt x="1347" y="1050"/>
                      <a:pt x="1347" y="0"/>
                      <a:pt x="662"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23" name="Google Shape;723;p33"/>
              <p:cNvSpPr/>
              <p:nvPr/>
            </p:nvSpPr>
            <p:spPr>
              <a:xfrm flipH="1">
                <a:off x="9116727" y="2152543"/>
                <a:ext cx="45471" cy="36068"/>
              </a:xfrm>
              <a:custGeom>
                <a:avLst/>
                <a:gdLst/>
                <a:ahLst/>
                <a:cxnLst/>
                <a:rect l="l" t="t" r="r" b="b"/>
                <a:pathLst>
                  <a:path w="1325" h="1051" extrusionOk="0">
                    <a:moveTo>
                      <a:pt x="662" y="0"/>
                    </a:moveTo>
                    <a:cubicBezTo>
                      <a:pt x="0" y="0"/>
                      <a:pt x="0" y="1050"/>
                      <a:pt x="662" y="1050"/>
                    </a:cubicBezTo>
                    <a:cubicBezTo>
                      <a:pt x="1324" y="1050"/>
                      <a:pt x="1324" y="0"/>
                      <a:pt x="662"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24" name="Google Shape;724;p33"/>
              <p:cNvSpPr/>
              <p:nvPr/>
            </p:nvSpPr>
            <p:spPr>
              <a:xfrm flipH="1">
                <a:off x="9155129" y="2120421"/>
                <a:ext cx="46226" cy="35278"/>
              </a:xfrm>
              <a:custGeom>
                <a:avLst/>
                <a:gdLst/>
                <a:ahLst/>
                <a:cxnLst/>
                <a:rect l="l" t="t" r="r" b="b"/>
                <a:pathLst>
                  <a:path w="1347" h="1028" extrusionOk="0">
                    <a:moveTo>
                      <a:pt x="662" y="1"/>
                    </a:moveTo>
                    <a:cubicBezTo>
                      <a:pt x="0" y="1"/>
                      <a:pt x="0" y="1028"/>
                      <a:pt x="662" y="1028"/>
                    </a:cubicBezTo>
                    <a:cubicBezTo>
                      <a:pt x="1347" y="1028"/>
                      <a:pt x="1347" y="1"/>
                      <a:pt x="662" y="1"/>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25" name="Google Shape;725;p33"/>
              <p:cNvSpPr/>
              <p:nvPr/>
            </p:nvSpPr>
            <p:spPr>
              <a:xfrm flipH="1">
                <a:off x="9244425" y="2591989"/>
                <a:ext cx="46226" cy="36068"/>
              </a:xfrm>
              <a:custGeom>
                <a:avLst/>
                <a:gdLst/>
                <a:ahLst/>
                <a:cxnLst/>
                <a:rect l="l" t="t" r="r" b="b"/>
                <a:pathLst>
                  <a:path w="1347" h="1051" extrusionOk="0">
                    <a:moveTo>
                      <a:pt x="662" y="0"/>
                    </a:moveTo>
                    <a:cubicBezTo>
                      <a:pt x="0" y="0"/>
                      <a:pt x="0" y="1050"/>
                      <a:pt x="662" y="1050"/>
                    </a:cubicBezTo>
                    <a:cubicBezTo>
                      <a:pt x="1347" y="1050"/>
                      <a:pt x="1347" y="0"/>
                      <a:pt x="662"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26" name="Google Shape;726;p33"/>
              <p:cNvSpPr/>
              <p:nvPr/>
            </p:nvSpPr>
            <p:spPr>
              <a:xfrm flipH="1">
                <a:off x="9292196" y="2574761"/>
                <a:ext cx="46260" cy="36068"/>
              </a:xfrm>
              <a:custGeom>
                <a:avLst/>
                <a:gdLst/>
                <a:ahLst/>
                <a:cxnLst/>
                <a:rect l="l" t="t" r="r" b="b"/>
                <a:pathLst>
                  <a:path w="1348" h="1051" extrusionOk="0">
                    <a:moveTo>
                      <a:pt x="686" y="0"/>
                    </a:moveTo>
                    <a:cubicBezTo>
                      <a:pt x="1" y="0"/>
                      <a:pt x="1" y="1050"/>
                      <a:pt x="686" y="1050"/>
                    </a:cubicBezTo>
                    <a:cubicBezTo>
                      <a:pt x="1347" y="1050"/>
                      <a:pt x="1347" y="0"/>
                      <a:pt x="686" y="0"/>
                    </a:cubicBezTo>
                    <a:close/>
                  </a:path>
                </a:pathLst>
              </a:custGeom>
              <a:solidFill>
                <a:srgbClr val="46AA9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727" name="Google Shape;727;p33"/>
            <p:cNvGrpSpPr/>
            <p:nvPr/>
          </p:nvGrpSpPr>
          <p:grpSpPr>
            <a:xfrm rot="5400000">
              <a:off x="8080655" y="2467655"/>
              <a:ext cx="1179617" cy="899495"/>
              <a:chOff x="5913226" y="4077344"/>
              <a:chExt cx="914290" cy="694966"/>
            </a:xfrm>
          </p:grpSpPr>
          <p:sp>
            <p:nvSpPr>
              <p:cNvPr id="728" name="Google Shape;728;p33"/>
              <p:cNvSpPr/>
              <p:nvPr/>
            </p:nvSpPr>
            <p:spPr>
              <a:xfrm>
                <a:off x="5913226" y="4077344"/>
                <a:ext cx="891397" cy="675677"/>
              </a:xfrm>
              <a:custGeom>
                <a:avLst/>
                <a:gdLst/>
                <a:ahLst/>
                <a:cxnLst/>
                <a:rect l="l" t="t" r="r" b="b"/>
                <a:pathLst>
                  <a:path w="25975" h="19689" extrusionOk="0">
                    <a:moveTo>
                      <a:pt x="7300" y="1"/>
                    </a:moveTo>
                    <a:cubicBezTo>
                      <a:pt x="5044" y="1"/>
                      <a:pt x="8279" y="4954"/>
                      <a:pt x="8559" y="6222"/>
                    </a:cubicBezTo>
                    <a:cubicBezTo>
                      <a:pt x="6796" y="4606"/>
                      <a:pt x="2825" y="2102"/>
                      <a:pt x="1058" y="2102"/>
                    </a:cubicBezTo>
                    <a:cubicBezTo>
                      <a:pt x="355" y="2102"/>
                      <a:pt x="0" y="2499"/>
                      <a:pt x="273" y="3506"/>
                    </a:cubicBezTo>
                    <a:cubicBezTo>
                      <a:pt x="1072" y="6291"/>
                      <a:pt x="5363" y="8664"/>
                      <a:pt x="7783" y="10696"/>
                    </a:cubicBezTo>
                    <a:cubicBezTo>
                      <a:pt x="6094" y="11221"/>
                      <a:pt x="319" y="10878"/>
                      <a:pt x="3378" y="13412"/>
                    </a:cubicBezTo>
                    <a:cubicBezTo>
                      <a:pt x="5295" y="15033"/>
                      <a:pt x="9837" y="14485"/>
                      <a:pt x="11640" y="16014"/>
                    </a:cubicBezTo>
                    <a:cubicBezTo>
                      <a:pt x="10887" y="16197"/>
                      <a:pt x="7600" y="16562"/>
                      <a:pt x="7440" y="17521"/>
                    </a:cubicBezTo>
                    <a:cubicBezTo>
                      <a:pt x="7052" y="19164"/>
                      <a:pt x="11549" y="19552"/>
                      <a:pt x="12576" y="19552"/>
                    </a:cubicBezTo>
                    <a:cubicBezTo>
                      <a:pt x="13609" y="19627"/>
                      <a:pt x="14860" y="19649"/>
                      <a:pt x="16216" y="19649"/>
                    </a:cubicBezTo>
                    <a:cubicBezTo>
                      <a:pt x="18120" y="19649"/>
                      <a:pt x="20229" y="19606"/>
                      <a:pt x="22227" y="19606"/>
                    </a:cubicBezTo>
                    <a:cubicBezTo>
                      <a:pt x="23557" y="19606"/>
                      <a:pt x="24837" y="19625"/>
                      <a:pt x="25975" y="19689"/>
                    </a:cubicBezTo>
                    <a:cubicBezTo>
                      <a:pt x="25084" y="17543"/>
                      <a:pt x="24514" y="14576"/>
                      <a:pt x="24103" y="12202"/>
                    </a:cubicBezTo>
                    <a:cubicBezTo>
                      <a:pt x="23943" y="10947"/>
                      <a:pt x="23464" y="7295"/>
                      <a:pt x="22596" y="6336"/>
                    </a:cubicBezTo>
                    <a:cubicBezTo>
                      <a:pt x="22205" y="5940"/>
                      <a:pt x="21880" y="5777"/>
                      <a:pt x="21600" y="5777"/>
                    </a:cubicBezTo>
                    <a:cubicBezTo>
                      <a:pt x="20542" y="5777"/>
                      <a:pt x="20140" y="8103"/>
                      <a:pt x="19310" y="8915"/>
                    </a:cubicBezTo>
                    <a:cubicBezTo>
                      <a:pt x="18283" y="6176"/>
                      <a:pt x="17780" y="4601"/>
                      <a:pt x="16434" y="2707"/>
                    </a:cubicBezTo>
                    <a:cubicBezTo>
                      <a:pt x="15815" y="1739"/>
                      <a:pt x="15368" y="1351"/>
                      <a:pt x="15042" y="1351"/>
                    </a:cubicBezTo>
                    <a:cubicBezTo>
                      <a:pt x="13961" y="1351"/>
                      <a:pt x="14214" y="5620"/>
                      <a:pt x="13969" y="7181"/>
                    </a:cubicBezTo>
                    <a:cubicBezTo>
                      <a:pt x="12188" y="4487"/>
                      <a:pt x="10339" y="493"/>
                      <a:pt x="7783" y="59"/>
                    </a:cubicBezTo>
                    <a:cubicBezTo>
                      <a:pt x="7600" y="19"/>
                      <a:pt x="7439" y="1"/>
                      <a:pt x="7300" y="1"/>
                    </a:cubicBezTo>
                    <a:close/>
                  </a:path>
                </a:pathLst>
              </a:custGeom>
              <a:solidFill>
                <a:srgbClr val="CFD69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33"/>
              <p:cNvSpPr/>
              <p:nvPr/>
            </p:nvSpPr>
            <p:spPr>
              <a:xfrm>
                <a:off x="6022599" y="4229579"/>
                <a:ext cx="804917" cy="542731"/>
              </a:xfrm>
              <a:custGeom>
                <a:avLst/>
                <a:gdLst/>
                <a:ahLst/>
                <a:cxnLst/>
                <a:rect l="l" t="t" r="r" b="b"/>
                <a:pathLst>
                  <a:path w="23455" h="15815" extrusionOk="0">
                    <a:moveTo>
                      <a:pt x="494" y="0"/>
                    </a:moveTo>
                    <a:cubicBezTo>
                      <a:pt x="193" y="0"/>
                      <a:pt x="0" y="452"/>
                      <a:pt x="328" y="645"/>
                    </a:cubicBezTo>
                    <a:cubicBezTo>
                      <a:pt x="8179" y="5141"/>
                      <a:pt x="15141" y="10962"/>
                      <a:pt x="22788" y="15755"/>
                    </a:cubicBezTo>
                    <a:cubicBezTo>
                      <a:pt x="22851" y="15796"/>
                      <a:pt x="22914" y="15814"/>
                      <a:pt x="22972" y="15814"/>
                    </a:cubicBezTo>
                    <a:cubicBezTo>
                      <a:pt x="23268" y="15814"/>
                      <a:pt x="23454" y="15352"/>
                      <a:pt x="23130" y="15162"/>
                    </a:cubicBezTo>
                    <a:cubicBezTo>
                      <a:pt x="15484" y="10368"/>
                      <a:pt x="8522" y="4525"/>
                      <a:pt x="670" y="51"/>
                    </a:cubicBezTo>
                    <a:cubicBezTo>
                      <a:pt x="609" y="16"/>
                      <a:pt x="550" y="0"/>
                      <a:pt x="494" y="0"/>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33"/>
              <p:cNvSpPr/>
              <p:nvPr/>
            </p:nvSpPr>
            <p:spPr>
              <a:xfrm>
                <a:off x="6385548" y="4469464"/>
                <a:ext cx="17262" cy="14894"/>
              </a:xfrm>
              <a:custGeom>
                <a:avLst/>
                <a:gdLst/>
                <a:ahLst/>
                <a:cxnLst/>
                <a:rect l="l" t="t" r="r" b="b"/>
                <a:pathLst>
                  <a:path w="503" h="434" extrusionOk="0">
                    <a:moveTo>
                      <a:pt x="502" y="0"/>
                    </a:moveTo>
                    <a:cubicBezTo>
                      <a:pt x="342" y="0"/>
                      <a:pt x="160" y="23"/>
                      <a:pt x="0" y="23"/>
                    </a:cubicBezTo>
                    <a:cubicBezTo>
                      <a:pt x="46" y="160"/>
                      <a:pt x="114" y="297"/>
                      <a:pt x="183" y="434"/>
                    </a:cubicBezTo>
                    <a:cubicBezTo>
                      <a:pt x="274" y="297"/>
                      <a:pt x="388" y="160"/>
                      <a:pt x="502" y="0"/>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33"/>
              <p:cNvSpPr/>
              <p:nvPr/>
            </p:nvSpPr>
            <p:spPr>
              <a:xfrm>
                <a:off x="6117248" y="4185240"/>
                <a:ext cx="300415" cy="339537"/>
              </a:xfrm>
              <a:custGeom>
                <a:avLst/>
                <a:gdLst/>
                <a:ahLst/>
                <a:cxnLst/>
                <a:rect l="l" t="t" r="r" b="b"/>
                <a:pathLst>
                  <a:path w="8754" h="9894" extrusionOk="0">
                    <a:moveTo>
                      <a:pt x="3300" y="1"/>
                    </a:moveTo>
                    <a:cubicBezTo>
                      <a:pt x="3062" y="1"/>
                      <a:pt x="2819" y="250"/>
                      <a:pt x="2979" y="522"/>
                    </a:cubicBezTo>
                    <a:cubicBezTo>
                      <a:pt x="4554" y="3055"/>
                      <a:pt x="6586" y="5543"/>
                      <a:pt x="7818" y="8305"/>
                    </a:cubicBezTo>
                    <a:cubicBezTo>
                      <a:pt x="7978" y="8305"/>
                      <a:pt x="8160" y="8282"/>
                      <a:pt x="8320" y="8282"/>
                    </a:cubicBezTo>
                    <a:cubicBezTo>
                      <a:pt x="8206" y="8442"/>
                      <a:pt x="8092" y="8579"/>
                      <a:pt x="8001" y="8716"/>
                    </a:cubicBezTo>
                    <a:cubicBezTo>
                      <a:pt x="7932" y="8579"/>
                      <a:pt x="7864" y="8442"/>
                      <a:pt x="7818" y="8305"/>
                    </a:cubicBezTo>
                    <a:cubicBezTo>
                      <a:pt x="5307" y="8374"/>
                      <a:pt x="2819" y="8556"/>
                      <a:pt x="400" y="9218"/>
                    </a:cubicBezTo>
                    <a:cubicBezTo>
                      <a:pt x="0" y="9323"/>
                      <a:pt x="124" y="9893"/>
                      <a:pt x="485" y="9893"/>
                    </a:cubicBezTo>
                    <a:cubicBezTo>
                      <a:pt x="516" y="9893"/>
                      <a:pt x="548" y="9889"/>
                      <a:pt x="582" y="9880"/>
                    </a:cubicBezTo>
                    <a:cubicBezTo>
                      <a:pt x="3116" y="9195"/>
                      <a:pt x="5718" y="9035"/>
                      <a:pt x="8320" y="8990"/>
                    </a:cubicBezTo>
                    <a:cubicBezTo>
                      <a:pt x="8526" y="8967"/>
                      <a:pt x="8754" y="8762"/>
                      <a:pt x="8663" y="8533"/>
                    </a:cubicBezTo>
                    <a:cubicBezTo>
                      <a:pt x="7453" y="5543"/>
                      <a:pt x="5284" y="2895"/>
                      <a:pt x="3573" y="156"/>
                    </a:cubicBezTo>
                    <a:cubicBezTo>
                      <a:pt x="3504" y="47"/>
                      <a:pt x="3403" y="1"/>
                      <a:pt x="3300" y="1"/>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33"/>
              <p:cNvSpPr/>
              <p:nvPr/>
            </p:nvSpPr>
            <p:spPr>
              <a:xfrm>
                <a:off x="6316775" y="4277659"/>
                <a:ext cx="225466" cy="320594"/>
              </a:xfrm>
              <a:custGeom>
                <a:avLst/>
                <a:gdLst/>
                <a:ahLst/>
                <a:cxnLst/>
                <a:rect l="l" t="t" r="r" b="b"/>
                <a:pathLst>
                  <a:path w="6570" h="9342" extrusionOk="0">
                    <a:moveTo>
                      <a:pt x="4338" y="0"/>
                    </a:moveTo>
                    <a:cubicBezTo>
                      <a:pt x="4133" y="0"/>
                      <a:pt x="3921" y="170"/>
                      <a:pt x="3990" y="431"/>
                    </a:cubicBezTo>
                    <a:cubicBezTo>
                      <a:pt x="4469" y="2462"/>
                      <a:pt x="5177" y="4471"/>
                      <a:pt x="5633" y="6525"/>
                    </a:cubicBezTo>
                    <a:cubicBezTo>
                      <a:pt x="5747" y="7027"/>
                      <a:pt x="5816" y="7552"/>
                      <a:pt x="5862" y="8077"/>
                    </a:cubicBezTo>
                    <a:cubicBezTo>
                      <a:pt x="5862" y="8260"/>
                      <a:pt x="3807" y="8305"/>
                      <a:pt x="3602" y="8328"/>
                    </a:cubicBezTo>
                    <a:cubicBezTo>
                      <a:pt x="2529" y="8374"/>
                      <a:pt x="1479" y="8442"/>
                      <a:pt x="406" y="8671"/>
                    </a:cubicBezTo>
                    <a:cubicBezTo>
                      <a:pt x="1" y="8756"/>
                      <a:pt x="134" y="9341"/>
                      <a:pt x="509" y="9341"/>
                    </a:cubicBezTo>
                    <a:cubicBezTo>
                      <a:pt x="534" y="9341"/>
                      <a:pt x="561" y="9338"/>
                      <a:pt x="589" y="9333"/>
                    </a:cubicBezTo>
                    <a:cubicBezTo>
                      <a:pt x="2483" y="8945"/>
                      <a:pt x="4401" y="9059"/>
                      <a:pt x="6295" y="8785"/>
                    </a:cubicBezTo>
                    <a:cubicBezTo>
                      <a:pt x="6455" y="8762"/>
                      <a:pt x="6569" y="8579"/>
                      <a:pt x="6546" y="8442"/>
                    </a:cubicBezTo>
                    <a:cubicBezTo>
                      <a:pt x="6478" y="5635"/>
                      <a:pt x="5314" y="2941"/>
                      <a:pt x="4652" y="248"/>
                    </a:cubicBezTo>
                    <a:cubicBezTo>
                      <a:pt x="4606" y="75"/>
                      <a:pt x="4474" y="0"/>
                      <a:pt x="4338" y="0"/>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33"/>
              <p:cNvSpPr/>
              <p:nvPr/>
            </p:nvSpPr>
            <p:spPr>
              <a:xfrm>
                <a:off x="6664384" y="4677021"/>
                <a:ext cx="14139" cy="14928"/>
              </a:xfrm>
              <a:custGeom>
                <a:avLst/>
                <a:gdLst/>
                <a:ahLst/>
                <a:cxnLst/>
                <a:rect l="l" t="t" r="r" b="b"/>
                <a:pathLst>
                  <a:path w="412" h="435" extrusionOk="0">
                    <a:moveTo>
                      <a:pt x="1" y="1"/>
                    </a:moveTo>
                    <a:cubicBezTo>
                      <a:pt x="24" y="161"/>
                      <a:pt x="47" y="298"/>
                      <a:pt x="69" y="435"/>
                    </a:cubicBezTo>
                    <a:cubicBezTo>
                      <a:pt x="184" y="275"/>
                      <a:pt x="298" y="138"/>
                      <a:pt x="412" y="1"/>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33"/>
              <p:cNvSpPr/>
              <p:nvPr/>
            </p:nvSpPr>
            <p:spPr>
              <a:xfrm>
                <a:off x="6432530" y="4400622"/>
                <a:ext cx="258514" cy="304636"/>
              </a:xfrm>
              <a:custGeom>
                <a:avLst/>
                <a:gdLst/>
                <a:ahLst/>
                <a:cxnLst/>
                <a:rect l="l" t="t" r="r" b="b"/>
                <a:pathLst>
                  <a:path w="7533" h="8877" extrusionOk="0">
                    <a:moveTo>
                      <a:pt x="6120" y="1"/>
                    </a:moveTo>
                    <a:cubicBezTo>
                      <a:pt x="5920" y="1"/>
                      <a:pt x="5689" y="171"/>
                      <a:pt x="5730" y="431"/>
                    </a:cubicBezTo>
                    <a:cubicBezTo>
                      <a:pt x="6072" y="2988"/>
                      <a:pt x="6323" y="5544"/>
                      <a:pt x="6757" y="8055"/>
                    </a:cubicBezTo>
                    <a:lnTo>
                      <a:pt x="7168" y="8055"/>
                    </a:lnTo>
                    <a:cubicBezTo>
                      <a:pt x="7054" y="8192"/>
                      <a:pt x="6940" y="8329"/>
                      <a:pt x="6825" y="8489"/>
                    </a:cubicBezTo>
                    <a:cubicBezTo>
                      <a:pt x="6803" y="8352"/>
                      <a:pt x="6780" y="8215"/>
                      <a:pt x="6757" y="8055"/>
                    </a:cubicBezTo>
                    <a:cubicBezTo>
                      <a:pt x="4657" y="8169"/>
                      <a:pt x="2557" y="8192"/>
                      <a:pt x="457" y="8192"/>
                    </a:cubicBezTo>
                    <a:cubicBezTo>
                      <a:pt x="1" y="8192"/>
                      <a:pt x="1" y="8877"/>
                      <a:pt x="457" y="8877"/>
                    </a:cubicBezTo>
                    <a:cubicBezTo>
                      <a:pt x="2694" y="8877"/>
                      <a:pt x="4931" y="8854"/>
                      <a:pt x="7168" y="8740"/>
                    </a:cubicBezTo>
                    <a:cubicBezTo>
                      <a:pt x="7396" y="8740"/>
                      <a:pt x="7533" y="8534"/>
                      <a:pt x="7487" y="8306"/>
                    </a:cubicBezTo>
                    <a:cubicBezTo>
                      <a:pt x="7008" y="5635"/>
                      <a:pt x="6757" y="2942"/>
                      <a:pt x="6392" y="249"/>
                    </a:cubicBezTo>
                    <a:cubicBezTo>
                      <a:pt x="6373" y="76"/>
                      <a:pt x="6254" y="1"/>
                      <a:pt x="6120" y="1"/>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735" name="Google Shape;735;p33"/>
            <p:cNvGrpSpPr/>
            <p:nvPr/>
          </p:nvGrpSpPr>
          <p:grpSpPr>
            <a:xfrm rot="1306680">
              <a:off x="8050731" y="1222216"/>
              <a:ext cx="579647" cy="1176851"/>
              <a:chOff x="6358918" y="3044707"/>
              <a:chExt cx="579664" cy="1176887"/>
            </a:xfrm>
          </p:grpSpPr>
          <p:sp>
            <p:nvSpPr>
              <p:cNvPr id="736" name="Google Shape;736;p33"/>
              <p:cNvSpPr/>
              <p:nvPr/>
            </p:nvSpPr>
            <p:spPr>
              <a:xfrm>
                <a:off x="6382391" y="3044707"/>
                <a:ext cx="271863" cy="306970"/>
              </a:xfrm>
              <a:custGeom>
                <a:avLst/>
                <a:gdLst/>
                <a:ahLst/>
                <a:cxnLst/>
                <a:rect l="l" t="t" r="r" b="b"/>
                <a:pathLst>
                  <a:path w="7922" h="8945" extrusionOk="0">
                    <a:moveTo>
                      <a:pt x="4485" y="1"/>
                    </a:moveTo>
                    <a:cubicBezTo>
                      <a:pt x="4111" y="1"/>
                      <a:pt x="3697" y="127"/>
                      <a:pt x="3242" y="408"/>
                    </a:cubicBezTo>
                    <a:cubicBezTo>
                      <a:pt x="1" y="2439"/>
                      <a:pt x="5547" y="7644"/>
                      <a:pt x="7396" y="8945"/>
                    </a:cubicBezTo>
                    <a:lnTo>
                      <a:pt x="7579" y="8945"/>
                    </a:lnTo>
                    <a:cubicBezTo>
                      <a:pt x="7921" y="7131"/>
                      <a:pt x="7303" y="1"/>
                      <a:pt x="4485" y="1"/>
                    </a:cubicBezTo>
                    <a:close/>
                  </a:path>
                </a:pathLst>
              </a:custGeom>
              <a:solidFill>
                <a:srgbClr val="EDF4C3"/>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37" name="Google Shape;737;p33"/>
              <p:cNvSpPr/>
              <p:nvPr/>
            </p:nvSpPr>
            <p:spPr>
              <a:xfrm>
                <a:off x="6706699" y="3364176"/>
                <a:ext cx="3157" cy="6314"/>
              </a:xfrm>
              <a:custGeom>
                <a:avLst/>
                <a:gdLst/>
                <a:ahLst/>
                <a:cxnLst/>
                <a:rect l="l" t="t" r="r" b="b"/>
                <a:pathLst>
                  <a:path w="92" h="184" extrusionOk="0">
                    <a:moveTo>
                      <a:pt x="92" y="1"/>
                    </a:moveTo>
                    <a:cubicBezTo>
                      <a:pt x="69" y="69"/>
                      <a:pt x="23" y="115"/>
                      <a:pt x="0" y="183"/>
                    </a:cubicBezTo>
                    <a:lnTo>
                      <a:pt x="92" y="92"/>
                    </a:lnTo>
                    <a:lnTo>
                      <a:pt x="92" y="1"/>
                    </a:lnTo>
                    <a:close/>
                  </a:path>
                </a:pathLst>
              </a:custGeom>
              <a:solidFill>
                <a:srgbClr val="EDF4C3"/>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38" name="Google Shape;738;p33"/>
              <p:cNvSpPr/>
              <p:nvPr/>
            </p:nvSpPr>
            <p:spPr>
              <a:xfrm>
                <a:off x="6645990" y="3064852"/>
                <a:ext cx="200174" cy="299352"/>
              </a:xfrm>
              <a:custGeom>
                <a:avLst/>
                <a:gdLst/>
                <a:ahLst/>
                <a:cxnLst/>
                <a:rect l="l" t="t" r="r" b="b"/>
                <a:pathLst>
                  <a:path w="5833" h="8723" extrusionOk="0">
                    <a:moveTo>
                      <a:pt x="3017" y="0"/>
                    </a:moveTo>
                    <a:cubicBezTo>
                      <a:pt x="0" y="0"/>
                      <a:pt x="2154" y="6785"/>
                      <a:pt x="1861" y="8723"/>
                    </a:cubicBezTo>
                    <a:cubicBezTo>
                      <a:pt x="2523" y="7582"/>
                      <a:pt x="3550" y="6532"/>
                      <a:pt x="4257" y="5299"/>
                    </a:cubicBezTo>
                    <a:cubicBezTo>
                      <a:pt x="4919" y="3998"/>
                      <a:pt x="5832" y="186"/>
                      <a:pt x="3139" y="4"/>
                    </a:cubicBezTo>
                    <a:cubicBezTo>
                      <a:pt x="3098" y="1"/>
                      <a:pt x="3057" y="0"/>
                      <a:pt x="3017" y="0"/>
                    </a:cubicBezTo>
                    <a:close/>
                  </a:path>
                </a:pathLst>
              </a:custGeom>
              <a:solidFill>
                <a:srgbClr val="EDF4C3"/>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39" name="Google Shape;739;p33"/>
              <p:cNvSpPr/>
              <p:nvPr/>
            </p:nvSpPr>
            <p:spPr>
              <a:xfrm>
                <a:off x="6358918" y="3497640"/>
                <a:ext cx="221691" cy="183050"/>
              </a:xfrm>
              <a:custGeom>
                <a:avLst/>
                <a:gdLst/>
                <a:ahLst/>
                <a:cxnLst/>
                <a:rect l="l" t="t" r="r" b="b"/>
                <a:pathLst>
                  <a:path w="6460" h="5334" extrusionOk="0">
                    <a:moveTo>
                      <a:pt x="1499" y="1"/>
                    </a:moveTo>
                    <a:cubicBezTo>
                      <a:pt x="785" y="1"/>
                      <a:pt x="229" y="406"/>
                      <a:pt x="137" y="1521"/>
                    </a:cubicBezTo>
                    <a:cubicBezTo>
                      <a:pt x="0" y="3918"/>
                      <a:pt x="4702" y="4945"/>
                      <a:pt x="6460" y="5333"/>
                    </a:cubicBezTo>
                    <a:lnTo>
                      <a:pt x="6460" y="5242"/>
                    </a:lnTo>
                    <a:cubicBezTo>
                      <a:pt x="6300" y="4329"/>
                      <a:pt x="5684" y="2914"/>
                      <a:pt x="5044" y="2069"/>
                    </a:cubicBezTo>
                    <a:cubicBezTo>
                      <a:pt x="4464" y="1228"/>
                      <a:pt x="2743" y="1"/>
                      <a:pt x="1499" y="1"/>
                    </a:cubicBezTo>
                    <a:close/>
                  </a:path>
                </a:pathLst>
              </a:custGeom>
              <a:solidFill>
                <a:srgbClr val="EDF4C3"/>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40" name="Google Shape;740;p33"/>
              <p:cNvSpPr/>
              <p:nvPr/>
            </p:nvSpPr>
            <p:spPr>
              <a:xfrm>
                <a:off x="6716102" y="3669711"/>
                <a:ext cx="222480" cy="193482"/>
              </a:xfrm>
              <a:custGeom>
                <a:avLst/>
                <a:gdLst/>
                <a:ahLst/>
                <a:cxnLst/>
                <a:rect l="l" t="t" r="r" b="b"/>
                <a:pathLst>
                  <a:path w="6483" h="5638" extrusionOk="0">
                    <a:moveTo>
                      <a:pt x="3902" y="1"/>
                    </a:moveTo>
                    <a:cubicBezTo>
                      <a:pt x="2291" y="1"/>
                      <a:pt x="483" y="4536"/>
                      <a:pt x="183" y="5455"/>
                    </a:cubicBezTo>
                    <a:lnTo>
                      <a:pt x="0" y="5637"/>
                    </a:lnTo>
                    <a:cubicBezTo>
                      <a:pt x="1667" y="5637"/>
                      <a:pt x="6483" y="3241"/>
                      <a:pt x="4908" y="730"/>
                    </a:cubicBezTo>
                    <a:cubicBezTo>
                      <a:pt x="4594" y="216"/>
                      <a:pt x="4252" y="1"/>
                      <a:pt x="3902" y="1"/>
                    </a:cubicBezTo>
                    <a:close/>
                  </a:path>
                </a:pathLst>
              </a:custGeom>
              <a:solidFill>
                <a:srgbClr val="EDF4C3"/>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41" name="Google Shape;741;p33"/>
              <p:cNvSpPr/>
              <p:nvPr/>
            </p:nvSpPr>
            <p:spPr>
              <a:xfrm>
                <a:off x="6522444" y="3135891"/>
                <a:ext cx="356284" cy="1085703"/>
              </a:xfrm>
              <a:custGeom>
                <a:avLst/>
                <a:gdLst/>
                <a:ahLst/>
                <a:cxnLst/>
                <a:rect l="l" t="t" r="r" b="b"/>
                <a:pathLst>
                  <a:path w="10382" h="31637" extrusionOk="0">
                    <a:moveTo>
                      <a:pt x="487" y="0"/>
                    </a:moveTo>
                    <a:cubicBezTo>
                      <a:pt x="251" y="0"/>
                      <a:pt x="0" y="252"/>
                      <a:pt x="142" y="536"/>
                    </a:cubicBezTo>
                    <a:cubicBezTo>
                      <a:pt x="827" y="1860"/>
                      <a:pt x="1329" y="3320"/>
                      <a:pt x="1969" y="4690"/>
                    </a:cubicBezTo>
                    <a:cubicBezTo>
                      <a:pt x="2699" y="6196"/>
                      <a:pt x="3429" y="7703"/>
                      <a:pt x="4046" y="9255"/>
                    </a:cubicBezTo>
                    <a:cubicBezTo>
                      <a:pt x="5301" y="12542"/>
                      <a:pt x="5210" y="15806"/>
                      <a:pt x="3909" y="19070"/>
                    </a:cubicBezTo>
                    <a:cubicBezTo>
                      <a:pt x="2973" y="21466"/>
                      <a:pt x="2539" y="23749"/>
                      <a:pt x="3703" y="26146"/>
                    </a:cubicBezTo>
                    <a:cubicBezTo>
                      <a:pt x="4844" y="28474"/>
                      <a:pt x="7241" y="30962"/>
                      <a:pt x="9798" y="31624"/>
                    </a:cubicBezTo>
                    <a:cubicBezTo>
                      <a:pt x="9832" y="31633"/>
                      <a:pt x="9864" y="31637"/>
                      <a:pt x="9895" y="31637"/>
                    </a:cubicBezTo>
                    <a:cubicBezTo>
                      <a:pt x="10256" y="31637"/>
                      <a:pt x="10381" y="31067"/>
                      <a:pt x="10003" y="30962"/>
                    </a:cubicBezTo>
                    <a:cubicBezTo>
                      <a:pt x="7173" y="30208"/>
                      <a:pt x="4411" y="27013"/>
                      <a:pt x="3726" y="24228"/>
                    </a:cubicBezTo>
                    <a:cubicBezTo>
                      <a:pt x="3041" y="21329"/>
                      <a:pt x="5187" y="18385"/>
                      <a:pt x="5598" y="15577"/>
                    </a:cubicBezTo>
                    <a:cubicBezTo>
                      <a:pt x="5940" y="13067"/>
                      <a:pt x="5347" y="10624"/>
                      <a:pt x="4411" y="8319"/>
                    </a:cubicBezTo>
                    <a:cubicBezTo>
                      <a:pt x="3931" y="7109"/>
                      <a:pt x="3338" y="5922"/>
                      <a:pt x="2767" y="4736"/>
                    </a:cubicBezTo>
                    <a:cubicBezTo>
                      <a:pt x="2037" y="3252"/>
                      <a:pt x="1489" y="1654"/>
                      <a:pt x="759" y="170"/>
                    </a:cubicBezTo>
                    <a:cubicBezTo>
                      <a:pt x="695" y="51"/>
                      <a:pt x="593" y="0"/>
                      <a:pt x="487" y="0"/>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42" name="Google Shape;742;p33"/>
              <p:cNvSpPr/>
              <p:nvPr/>
            </p:nvSpPr>
            <p:spPr>
              <a:xfrm>
                <a:off x="6669532" y="3180642"/>
                <a:ext cx="84833" cy="284732"/>
              </a:xfrm>
              <a:custGeom>
                <a:avLst/>
                <a:gdLst/>
                <a:ahLst/>
                <a:cxnLst/>
                <a:rect l="l" t="t" r="r" b="b"/>
                <a:pathLst>
                  <a:path w="2472" h="8297" extrusionOk="0">
                    <a:moveTo>
                      <a:pt x="2037" y="1"/>
                    </a:moveTo>
                    <a:cubicBezTo>
                      <a:pt x="1905" y="1"/>
                      <a:pt x="1786" y="78"/>
                      <a:pt x="1768" y="259"/>
                    </a:cubicBezTo>
                    <a:cubicBezTo>
                      <a:pt x="1403" y="2815"/>
                      <a:pt x="1243" y="5394"/>
                      <a:pt x="125" y="7768"/>
                    </a:cubicBezTo>
                    <a:cubicBezTo>
                      <a:pt x="0" y="8048"/>
                      <a:pt x="236" y="8296"/>
                      <a:pt x="457" y="8296"/>
                    </a:cubicBezTo>
                    <a:cubicBezTo>
                      <a:pt x="560" y="8296"/>
                      <a:pt x="660" y="8242"/>
                      <a:pt x="718" y="8111"/>
                    </a:cubicBezTo>
                    <a:cubicBezTo>
                      <a:pt x="1860" y="5668"/>
                      <a:pt x="2065" y="3066"/>
                      <a:pt x="2430" y="441"/>
                    </a:cubicBezTo>
                    <a:cubicBezTo>
                      <a:pt x="2472" y="180"/>
                      <a:pt x="2238" y="1"/>
                      <a:pt x="2037" y="1"/>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43" name="Google Shape;743;p33"/>
              <p:cNvSpPr/>
              <p:nvPr/>
            </p:nvSpPr>
            <p:spPr>
              <a:xfrm>
                <a:off x="6422544" y="3552480"/>
                <a:ext cx="282639" cy="173029"/>
              </a:xfrm>
              <a:custGeom>
                <a:avLst/>
                <a:gdLst/>
                <a:ahLst/>
                <a:cxnLst/>
                <a:rect l="l" t="t" r="r" b="b"/>
                <a:pathLst>
                  <a:path w="8236" h="5042" extrusionOk="0">
                    <a:moveTo>
                      <a:pt x="498" y="1"/>
                    </a:moveTo>
                    <a:cubicBezTo>
                      <a:pt x="240" y="1"/>
                      <a:pt x="1" y="340"/>
                      <a:pt x="246" y="585"/>
                    </a:cubicBezTo>
                    <a:cubicBezTo>
                      <a:pt x="2277" y="2731"/>
                      <a:pt x="4651" y="4511"/>
                      <a:pt x="7619" y="5036"/>
                    </a:cubicBezTo>
                    <a:cubicBezTo>
                      <a:pt x="7640" y="5040"/>
                      <a:pt x="7661" y="5041"/>
                      <a:pt x="7681" y="5041"/>
                    </a:cubicBezTo>
                    <a:cubicBezTo>
                      <a:pt x="8071" y="5041"/>
                      <a:pt x="8235" y="4439"/>
                      <a:pt x="7801" y="4374"/>
                    </a:cubicBezTo>
                    <a:cubicBezTo>
                      <a:pt x="4925" y="3872"/>
                      <a:pt x="2711" y="2183"/>
                      <a:pt x="725" y="106"/>
                    </a:cubicBezTo>
                    <a:cubicBezTo>
                      <a:pt x="656" y="32"/>
                      <a:pt x="576" y="1"/>
                      <a:pt x="498" y="1"/>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44" name="Google Shape;744;p33"/>
              <p:cNvSpPr/>
              <p:nvPr/>
            </p:nvSpPr>
            <p:spPr>
              <a:xfrm>
                <a:off x="6625193" y="3711614"/>
                <a:ext cx="233942" cy="180167"/>
              </a:xfrm>
              <a:custGeom>
                <a:avLst/>
                <a:gdLst/>
                <a:ahLst/>
                <a:cxnLst/>
                <a:rect l="l" t="t" r="r" b="b"/>
                <a:pathLst>
                  <a:path w="6817" h="5250" extrusionOk="0">
                    <a:moveTo>
                      <a:pt x="6338" y="0"/>
                    </a:moveTo>
                    <a:cubicBezTo>
                      <a:pt x="6230" y="0"/>
                      <a:pt x="6121" y="50"/>
                      <a:pt x="6050" y="171"/>
                    </a:cubicBezTo>
                    <a:cubicBezTo>
                      <a:pt x="5031" y="1797"/>
                      <a:pt x="3167" y="4577"/>
                      <a:pt x="948" y="4577"/>
                    </a:cubicBezTo>
                    <a:cubicBezTo>
                      <a:pt x="832" y="4577"/>
                      <a:pt x="714" y="4569"/>
                      <a:pt x="595" y="4553"/>
                    </a:cubicBezTo>
                    <a:cubicBezTo>
                      <a:pt x="574" y="4550"/>
                      <a:pt x="553" y="4548"/>
                      <a:pt x="533" y="4548"/>
                    </a:cubicBezTo>
                    <a:cubicBezTo>
                      <a:pt x="145" y="4548"/>
                      <a:pt x="0" y="5150"/>
                      <a:pt x="412" y="5215"/>
                    </a:cubicBezTo>
                    <a:cubicBezTo>
                      <a:pt x="578" y="5238"/>
                      <a:pt x="741" y="5249"/>
                      <a:pt x="901" y="5249"/>
                    </a:cubicBezTo>
                    <a:cubicBezTo>
                      <a:pt x="3451" y="5249"/>
                      <a:pt x="5441" y="2467"/>
                      <a:pt x="6644" y="513"/>
                    </a:cubicBezTo>
                    <a:cubicBezTo>
                      <a:pt x="6817" y="246"/>
                      <a:pt x="6578" y="0"/>
                      <a:pt x="6338" y="0"/>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745" name="Google Shape;745;p33"/>
            <p:cNvGrpSpPr/>
            <p:nvPr/>
          </p:nvGrpSpPr>
          <p:grpSpPr>
            <a:xfrm>
              <a:off x="7197757" y="2219658"/>
              <a:ext cx="1463624" cy="2252486"/>
              <a:chOff x="2080150" y="238650"/>
              <a:chExt cx="3386450" cy="5211675"/>
            </a:xfrm>
          </p:grpSpPr>
          <p:sp>
            <p:nvSpPr>
              <p:cNvPr id="746" name="Google Shape;746;p33"/>
              <p:cNvSpPr/>
              <p:nvPr/>
            </p:nvSpPr>
            <p:spPr>
              <a:xfrm>
                <a:off x="2080150" y="4111200"/>
                <a:ext cx="3386450" cy="1339125"/>
              </a:xfrm>
              <a:custGeom>
                <a:avLst/>
                <a:gdLst/>
                <a:ahLst/>
                <a:cxnLst/>
                <a:rect l="l" t="t" r="r" b="b"/>
                <a:pathLst>
                  <a:path w="135458" h="53565" extrusionOk="0">
                    <a:moveTo>
                      <a:pt x="30567" y="1"/>
                    </a:moveTo>
                    <a:cubicBezTo>
                      <a:pt x="30370" y="1"/>
                      <a:pt x="30171" y="14"/>
                      <a:pt x="29972" y="42"/>
                    </a:cubicBezTo>
                    <a:cubicBezTo>
                      <a:pt x="29972" y="42"/>
                      <a:pt x="29218" y="209"/>
                      <a:pt x="27962" y="377"/>
                    </a:cubicBezTo>
                    <a:cubicBezTo>
                      <a:pt x="27627" y="377"/>
                      <a:pt x="27209" y="460"/>
                      <a:pt x="26790" y="544"/>
                    </a:cubicBezTo>
                    <a:cubicBezTo>
                      <a:pt x="26372" y="628"/>
                      <a:pt x="25869" y="712"/>
                      <a:pt x="25367" y="795"/>
                    </a:cubicBezTo>
                    <a:cubicBezTo>
                      <a:pt x="24781" y="879"/>
                      <a:pt x="24279" y="1047"/>
                      <a:pt x="23609" y="1130"/>
                    </a:cubicBezTo>
                    <a:cubicBezTo>
                      <a:pt x="23023" y="1298"/>
                      <a:pt x="22437" y="1465"/>
                      <a:pt x="21767" y="1633"/>
                    </a:cubicBezTo>
                    <a:cubicBezTo>
                      <a:pt x="19172" y="2386"/>
                      <a:pt x="15907" y="3391"/>
                      <a:pt x="12474" y="5400"/>
                    </a:cubicBezTo>
                    <a:cubicBezTo>
                      <a:pt x="11637" y="5902"/>
                      <a:pt x="10716" y="6405"/>
                      <a:pt x="9879" y="7074"/>
                    </a:cubicBezTo>
                    <a:cubicBezTo>
                      <a:pt x="9460" y="7409"/>
                      <a:pt x="8958" y="7744"/>
                      <a:pt x="8539" y="8079"/>
                    </a:cubicBezTo>
                    <a:cubicBezTo>
                      <a:pt x="8121" y="8414"/>
                      <a:pt x="7702" y="8832"/>
                      <a:pt x="7284" y="9167"/>
                    </a:cubicBezTo>
                    <a:cubicBezTo>
                      <a:pt x="5609" y="10758"/>
                      <a:pt x="3935" y="12684"/>
                      <a:pt x="2763" y="14944"/>
                    </a:cubicBezTo>
                    <a:cubicBezTo>
                      <a:pt x="1507" y="17204"/>
                      <a:pt x="586" y="19800"/>
                      <a:pt x="251" y="22562"/>
                    </a:cubicBezTo>
                    <a:cubicBezTo>
                      <a:pt x="167" y="23232"/>
                      <a:pt x="84" y="23902"/>
                      <a:pt x="84" y="24572"/>
                    </a:cubicBezTo>
                    <a:lnTo>
                      <a:pt x="0" y="25074"/>
                    </a:lnTo>
                    <a:lnTo>
                      <a:pt x="0" y="25158"/>
                    </a:lnTo>
                    <a:cubicBezTo>
                      <a:pt x="0" y="25215"/>
                      <a:pt x="0" y="25628"/>
                      <a:pt x="0" y="25628"/>
                    </a:cubicBezTo>
                    <a:lnTo>
                      <a:pt x="0" y="25660"/>
                    </a:lnTo>
                    <a:lnTo>
                      <a:pt x="0" y="25911"/>
                    </a:lnTo>
                    <a:lnTo>
                      <a:pt x="84" y="26748"/>
                    </a:lnTo>
                    <a:lnTo>
                      <a:pt x="167" y="27669"/>
                    </a:lnTo>
                    <a:lnTo>
                      <a:pt x="419" y="28925"/>
                    </a:lnTo>
                    <a:lnTo>
                      <a:pt x="670" y="30181"/>
                    </a:lnTo>
                    <a:cubicBezTo>
                      <a:pt x="753" y="30432"/>
                      <a:pt x="753" y="30600"/>
                      <a:pt x="837" y="30851"/>
                    </a:cubicBezTo>
                    <a:lnTo>
                      <a:pt x="1088" y="31353"/>
                    </a:lnTo>
                    <a:cubicBezTo>
                      <a:pt x="1340" y="32023"/>
                      <a:pt x="1674" y="32776"/>
                      <a:pt x="2009" y="33446"/>
                    </a:cubicBezTo>
                    <a:cubicBezTo>
                      <a:pt x="2428" y="34116"/>
                      <a:pt x="2846" y="34702"/>
                      <a:pt x="3181" y="35372"/>
                    </a:cubicBezTo>
                    <a:cubicBezTo>
                      <a:pt x="3600" y="36041"/>
                      <a:pt x="4102" y="36544"/>
                      <a:pt x="4605" y="37130"/>
                    </a:cubicBezTo>
                    <a:cubicBezTo>
                      <a:pt x="5107" y="37716"/>
                      <a:pt x="5525" y="38302"/>
                      <a:pt x="6112" y="38804"/>
                    </a:cubicBezTo>
                    <a:cubicBezTo>
                      <a:pt x="6614" y="39223"/>
                      <a:pt x="7200" y="39725"/>
                      <a:pt x="7702" y="40227"/>
                    </a:cubicBezTo>
                    <a:cubicBezTo>
                      <a:pt x="8288" y="40730"/>
                      <a:pt x="8874" y="41148"/>
                      <a:pt x="9460" y="41567"/>
                    </a:cubicBezTo>
                    <a:cubicBezTo>
                      <a:pt x="10632" y="42488"/>
                      <a:pt x="11888" y="43157"/>
                      <a:pt x="13144" y="43911"/>
                    </a:cubicBezTo>
                    <a:cubicBezTo>
                      <a:pt x="18167" y="46757"/>
                      <a:pt x="23776" y="48515"/>
                      <a:pt x="29469" y="49520"/>
                    </a:cubicBezTo>
                    <a:cubicBezTo>
                      <a:pt x="34614" y="50504"/>
                      <a:pt x="39895" y="50872"/>
                      <a:pt x="45190" y="50872"/>
                    </a:cubicBezTo>
                    <a:cubicBezTo>
                      <a:pt x="45754" y="50872"/>
                      <a:pt x="46319" y="50868"/>
                      <a:pt x="46883" y="50860"/>
                    </a:cubicBezTo>
                    <a:lnTo>
                      <a:pt x="51236" y="50776"/>
                    </a:lnTo>
                    <a:cubicBezTo>
                      <a:pt x="52659" y="50692"/>
                      <a:pt x="53999" y="50608"/>
                      <a:pt x="55506" y="50441"/>
                    </a:cubicBezTo>
                    <a:cubicBezTo>
                      <a:pt x="58436" y="50190"/>
                      <a:pt x="61199" y="49855"/>
                      <a:pt x="63962" y="49436"/>
                    </a:cubicBezTo>
                    <a:cubicBezTo>
                      <a:pt x="69571" y="48683"/>
                      <a:pt x="75012" y="47595"/>
                      <a:pt x="80203" y="46674"/>
                    </a:cubicBezTo>
                    <a:cubicBezTo>
                      <a:pt x="85394" y="45753"/>
                      <a:pt x="90417" y="44916"/>
                      <a:pt x="95189" y="44413"/>
                    </a:cubicBezTo>
                    <a:cubicBezTo>
                      <a:pt x="98521" y="44069"/>
                      <a:pt x="101695" y="43842"/>
                      <a:pt x="104684" y="43842"/>
                    </a:cubicBezTo>
                    <a:cubicBezTo>
                      <a:pt x="106051" y="43842"/>
                      <a:pt x="107380" y="43890"/>
                      <a:pt x="108668" y="43995"/>
                    </a:cubicBezTo>
                    <a:cubicBezTo>
                      <a:pt x="112854" y="44246"/>
                      <a:pt x="116621" y="44916"/>
                      <a:pt x="119802" y="45920"/>
                    </a:cubicBezTo>
                    <a:cubicBezTo>
                      <a:pt x="123067" y="46925"/>
                      <a:pt x="125746" y="48181"/>
                      <a:pt x="127923" y="49269"/>
                    </a:cubicBezTo>
                    <a:cubicBezTo>
                      <a:pt x="129011" y="49855"/>
                      <a:pt x="129932" y="50357"/>
                      <a:pt x="130686" y="50943"/>
                    </a:cubicBezTo>
                    <a:cubicBezTo>
                      <a:pt x="131523" y="51446"/>
                      <a:pt x="132193" y="51864"/>
                      <a:pt x="132695" y="52283"/>
                    </a:cubicBezTo>
                    <a:cubicBezTo>
                      <a:pt x="133783" y="53036"/>
                      <a:pt x="134369" y="53455"/>
                      <a:pt x="134369" y="53455"/>
                    </a:cubicBezTo>
                    <a:cubicBezTo>
                      <a:pt x="134474" y="53524"/>
                      <a:pt x="134606" y="53565"/>
                      <a:pt x="134738" y="53565"/>
                    </a:cubicBezTo>
                    <a:cubicBezTo>
                      <a:pt x="134924" y="53565"/>
                      <a:pt x="135109" y="53484"/>
                      <a:pt x="135207" y="53287"/>
                    </a:cubicBezTo>
                    <a:cubicBezTo>
                      <a:pt x="135458" y="53036"/>
                      <a:pt x="135374" y="52618"/>
                      <a:pt x="135123" y="52450"/>
                    </a:cubicBezTo>
                    <a:cubicBezTo>
                      <a:pt x="135123" y="52450"/>
                      <a:pt x="134537" y="52032"/>
                      <a:pt x="133532" y="51195"/>
                    </a:cubicBezTo>
                    <a:cubicBezTo>
                      <a:pt x="133030" y="50776"/>
                      <a:pt x="132360" y="50274"/>
                      <a:pt x="131523" y="49688"/>
                    </a:cubicBezTo>
                    <a:cubicBezTo>
                      <a:pt x="130770" y="49102"/>
                      <a:pt x="129765" y="48515"/>
                      <a:pt x="128677" y="47929"/>
                    </a:cubicBezTo>
                    <a:cubicBezTo>
                      <a:pt x="126500" y="46590"/>
                      <a:pt x="123821" y="45167"/>
                      <a:pt x="120472" y="44078"/>
                    </a:cubicBezTo>
                    <a:cubicBezTo>
                      <a:pt x="117123" y="42906"/>
                      <a:pt x="113188" y="41985"/>
                      <a:pt x="108919" y="41483"/>
                    </a:cubicBezTo>
                    <a:cubicBezTo>
                      <a:pt x="106619" y="41218"/>
                      <a:pt x="104226" y="41116"/>
                      <a:pt x="101752" y="41116"/>
                    </a:cubicBezTo>
                    <a:cubicBezTo>
                      <a:pt x="99542" y="41116"/>
                      <a:pt x="97268" y="41197"/>
                      <a:pt x="94938" y="41316"/>
                    </a:cubicBezTo>
                    <a:cubicBezTo>
                      <a:pt x="90082" y="41650"/>
                      <a:pt x="84891" y="42237"/>
                      <a:pt x="79617" y="42990"/>
                    </a:cubicBezTo>
                    <a:cubicBezTo>
                      <a:pt x="74343" y="43660"/>
                      <a:pt x="68985" y="44497"/>
                      <a:pt x="63459" y="44999"/>
                    </a:cubicBezTo>
                    <a:cubicBezTo>
                      <a:pt x="60696" y="45334"/>
                      <a:pt x="57934" y="45502"/>
                      <a:pt x="55171" y="45669"/>
                    </a:cubicBezTo>
                    <a:cubicBezTo>
                      <a:pt x="53832" y="45753"/>
                      <a:pt x="52408" y="45753"/>
                      <a:pt x="50985" y="45753"/>
                    </a:cubicBezTo>
                    <a:lnTo>
                      <a:pt x="46883" y="45669"/>
                    </a:lnTo>
                    <a:cubicBezTo>
                      <a:pt x="41357" y="45502"/>
                      <a:pt x="35916" y="44916"/>
                      <a:pt x="30725" y="43743"/>
                    </a:cubicBezTo>
                    <a:cubicBezTo>
                      <a:pt x="25534" y="42571"/>
                      <a:pt x="20595" y="40730"/>
                      <a:pt x="16409" y="38218"/>
                    </a:cubicBezTo>
                    <a:cubicBezTo>
                      <a:pt x="15404" y="37548"/>
                      <a:pt x="14400" y="36878"/>
                      <a:pt x="13563" y="36125"/>
                    </a:cubicBezTo>
                    <a:cubicBezTo>
                      <a:pt x="13144" y="35790"/>
                      <a:pt x="12642" y="35455"/>
                      <a:pt x="12223" y="35037"/>
                    </a:cubicBezTo>
                    <a:lnTo>
                      <a:pt x="11051" y="33865"/>
                    </a:lnTo>
                    <a:cubicBezTo>
                      <a:pt x="9628" y="32274"/>
                      <a:pt x="8456" y="30600"/>
                      <a:pt x="7953" y="28925"/>
                    </a:cubicBezTo>
                    <a:lnTo>
                      <a:pt x="7786" y="28590"/>
                    </a:lnTo>
                    <a:cubicBezTo>
                      <a:pt x="7786" y="28507"/>
                      <a:pt x="7786" y="28423"/>
                      <a:pt x="7786" y="28339"/>
                    </a:cubicBezTo>
                    <a:cubicBezTo>
                      <a:pt x="7786" y="28172"/>
                      <a:pt x="7702" y="28004"/>
                      <a:pt x="7702" y="27837"/>
                    </a:cubicBezTo>
                    <a:cubicBezTo>
                      <a:pt x="7618" y="27669"/>
                      <a:pt x="7618" y="27502"/>
                      <a:pt x="7535" y="27334"/>
                    </a:cubicBezTo>
                    <a:lnTo>
                      <a:pt x="7535" y="26497"/>
                    </a:lnTo>
                    <a:lnTo>
                      <a:pt x="7535" y="25583"/>
                    </a:lnTo>
                    <a:cubicBezTo>
                      <a:pt x="7535" y="25583"/>
                      <a:pt x="7535" y="25193"/>
                      <a:pt x="7535" y="25158"/>
                    </a:cubicBezTo>
                    <a:cubicBezTo>
                      <a:pt x="7618" y="24655"/>
                      <a:pt x="7702" y="24237"/>
                      <a:pt x="7786" y="23734"/>
                    </a:cubicBezTo>
                    <a:cubicBezTo>
                      <a:pt x="8121" y="21893"/>
                      <a:pt x="8791" y="20302"/>
                      <a:pt x="9628" y="18879"/>
                    </a:cubicBezTo>
                    <a:cubicBezTo>
                      <a:pt x="11302" y="16032"/>
                      <a:pt x="13981" y="14107"/>
                      <a:pt x="16493" y="12767"/>
                    </a:cubicBezTo>
                    <a:cubicBezTo>
                      <a:pt x="19088" y="11344"/>
                      <a:pt x="21683" y="10674"/>
                      <a:pt x="23860" y="10172"/>
                    </a:cubicBezTo>
                    <a:cubicBezTo>
                      <a:pt x="24446" y="10004"/>
                      <a:pt x="24948" y="9921"/>
                      <a:pt x="25451" y="9837"/>
                    </a:cubicBezTo>
                    <a:cubicBezTo>
                      <a:pt x="25869" y="9753"/>
                      <a:pt x="26372" y="9670"/>
                      <a:pt x="26790" y="9586"/>
                    </a:cubicBezTo>
                    <a:cubicBezTo>
                      <a:pt x="27209" y="9586"/>
                      <a:pt x="27544" y="9502"/>
                      <a:pt x="27879" y="9418"/>
                    </a:cubicBezTo>
                    <a:cubicBezTo>
                      <a:pt x="28297" y="9418"/>
                      <a:pt x="28716" y="9335"/>
                      <a:pt x="29051" y="9335"/>
                    </a:cubicBezTo>
                    <a:cubicBezTo>
                      <a:pt x="30306" y="9167"/>
                      <a:pt x="31060" y="9167"/>
                      <a:pt x="31060" y="9167"/>
                    </a:cubicBezTo>
                    <a:cubicBezTo>
                      <a:pt x="31060" y="9167"/>
                      <a:pt x="31144" y="9084"/>
                      <a:pt x="31227" y="9084"/>
                    </a:cubicBezTo>
                    <a:cubicBezTo>
                      <a:pt x="33739" y="8749"/>
                      <a:pt x="35497" y="6405"/>
                      <a:pt x="35078" y="3977"/>
                    </a:cubicBezTo>
                    <a:cubicBezTo>
                      <a:pt x="34771" y="1671"/>
                      <a:pt x="32771" y="1"/>
                      <a:pt x="30567" y="1"/>
                    </a:cubicBezTo>
                    <a:close/>
                  </a:path>
                </a:pathLst>
              </a:custGeom>
              <a:solidFill>
                <a:srgbClr val="7D7D7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47" name="Google Shape;747;p33"/>
              <p:cNvSpPr/>
              <p:nvPr/>
            </p:nvSpPr>
            <p:spPr>
              <a:xfrm>
                <a:off x="2378650" y="4341600"/>
                <a:ext cx="1010075" cy="534000"/>
              </a:xfrm>
              <a:custGeom>
                <a:avLst/>
                <a:gdLst/>
                <a:ahLst/>
                <a:cxnLst/>
                <a:rect l="l" t="t" r="r" b="b"/>
                <a:pathLst>
                  <a:path w="40403" h="21360" extrusionOk="0">
                    <a:moveTo>
                      <a:pt x="29625" y="1"/>
                    </a:moveTo>
                    <a:cubicBezTo>
                      <a:pt x="27729" y="1"/>
                      <a:pt x="25632" y="467"/>
                      <a:pt x="23390" y="1626"/>
                    </a:cubicBezTo>
                    <a:cubicBezTo>
                      <a:pt x="23390" y="1626"/>
                      <a:pt x="534" y="15691"/>
                      <a:pt x="199" y="18956"/>
                    </a:cubicBezTo>
                    <a:cubicBezTo>
                      <a:pt x="0" y="20507"/>
                      <a:pt x="2391" y="21359"/>
                      <a:pt x="6168" y="21359"/>
                    </a:cubicBezTo>
                    <a:cubicBezTo>
                      <a:pt x="10339" y="21359"/>
                      <a:pt x="16202" y="20320"/>
                      <a:pt x="22134" y="18035"/>
                    </a:cubicBezTo>
                    <a:cubicBezTo>
                      <a:pt x="33436" y="13681"/>
                      <a:pt x="39296" y="9579"/>
                      <a:pt x="39882" y="7402"/>
                    </a:cubicBezTo>
                    <a:cubicBezTo>
                      <a:pt x="40403" y="5646"/>
                      <a:pt x="36225" y="1"/>
                      <a:pt x="29625" y="1"/>
                    </a:cubicBezTo>
                    <a:close/>
                  </a:path>
                </a:pathLst>
              </a:custGeom>
              <a:solidFill>
                <a:srgbClr val="7D7D7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48" name="Google Shape;748;p33"/>
              <p:cNvSpPr/>
              <p:nvPr/>
            </p:nvSpPr>
            <p:spPr>
              <a:xfrm>
                <a:off x="4183125" y="4341600"/>
                <a:ext cx="1010100" cy="534000"/>
              </a:xfrm>
              <a:custGeom>
                <a:avLst/>
                <a:gdLst/>
                <a:ahLst/>
                <a:cxnLst/>
                <a:rect l="l" t="t" r="r" b="b"/>
                <a:pathLst>
                  <a:path w="40404" h="21360" extrusionOk="0">
                    <a:moveTo>
                      <a:pt x="10778" y="1"/>
                    </a:moveTo>
                    <a:cubicBezTo>
                      <a:pt x="4179" y="1"/>
                      <a:pt x="1" y="5646"/>
                      <a:pt x="521" y="7402"/>
                    </a:cubicBezTo>
                    <a:cubicBezTo>
                      <a:pt x="1107" y="9579"/>
                      <a:pt x="6968" y="13681"/>
                      <a:pt x="18270" y="18035"/>
                    </a:cubicBezTo>
                    <a:cubicBezTo>
                      <a:pt x="24202" y="20320"/>
                      <a:pt x="30064" y="21359"/>
                      <a:pt x="34236" y="21359"/>
                    </a:cubicBezTo>
                    <a:cubicBezTo>
                      <a:pt x="38012" y="21359"/>
                      <a:pt x="40403" y="20507"/>
                      <a:pt x="40204" y="18956"/>
                    </a:cubicBezTo>
                    <a:cubicBezTo>
                      <a:pt x="39869" y="15691"/>
                      <a:pt x="17014" y="1626"/>
                      <a:pt x="17014" y="1626"/>
                    </a:cubicBezTo>
                    <a:cubicBezTo>
                      <a:pt x="14771" y="467"/>
                      <a:pt x="12675" y="1"/>
                      <a:pt x="10778" y="1"/>
                    </a:cubicBezTo>
                    <a:close/>
                  </a:path>
                </a:pathLst>
              </a:custGeom>
              <a:solidFill>
                <a:srgbClr val="7D7D7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49" name="Google Shape;749;p33"/>
              <p:cNvSpPr/>
              <p:nvPr/>
            </p:nvSpPr>
            <p:spPr>
              <a:xfrm>
                <a:off x="2358500" y="2000400"/>
                <a:ext cx="2854850" cy="2603700"/>
              </a:xfrm>
              <a:custGeom>
                <a:avLst/>
                <a:gdLst/>
                <a:ahLst/>
                <a:cxnLst/>
                <a:rect l="l" t="t" r="r" b="b"/>
                <a:pathLst>
                  <a:path w="114194" h="104148" extrusionOk="0">
                    <a:moveTo>
                      <a:pt x="57097" y="1"/>
                    </a:moveTo>
                    <a:cubicBezTo>
                      <a:pt x="25619" y="1"/>
                      <a:pt x="1" y="33824"/>
                      <a:pt x="1" y="61116"/>
                    </a:cubicBezTo>
                    <a:cubicBezTo>
                      <a:pt x="1" y="88492"/>
                      <a:pt x="25619" y="104148"/>
                      <a:pt x="57097" y="104148"/>
                    </a:cubicBezTo>
                    <a:cubicBezTo>
                      <a:pt x="88576" y="104148"/>
                      <a:pt x="114194" y="88492"/>
                      <a:pt x="114194" y="61116"/>
                    </a:cubicBezTo>
                    <a:cubicBezTo>
                      <a:pt x="114194" y="33824"/>
                      <a:pt x="88576" y="1"/>
                      <a:pt x="57097" y="1"/>
                    </a:cubicBezTo>
                    <a:close/>
                  </a:path>
                </a:pathLst>
              </a:custGeom>
              <a:solidFill>
                <a:srgbClr val="9191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50" name="Google Shape;750;p33"/>
              <p:cNvSpPr/>
              <p:nvPr/>
            </p:nvSpPr>
            <p:spPr>
              <a:xfrm>
                <a:off x="2955000" y="2000400"/>
                <a:ext cx="1712100" cy="583975"/>
              </a:xfrm>
              <a:custGeom>
                <a:avLst/>
                <a:gdLst/>
                <a:ahLst/>
                <a:cxnLst/>
                <a:rect l="l" t="t" r="r" b="b"/>
                <a:pathLst>
                  <a:path w="68484" h="23359" extrusionOk="0">
                    <a:moveTo>
                      <a:pt x="33237" y="1"/>
                    </a:moveTo>
                    <a:cubicBezTo>
                      <a:pt x="20847" y="1"/>
                      <a:pt x="9377" y="5275"/>
                      <a:pt x="1" y="13312"/>
                    </a:cubicBezTo>
                    <a:cubicBezTo>
                      <a:pt x="1508" y="14401"/>
                      <a:pt x="3182" y="15405"/>
                      <a:pt x="5024" y="16410"/>
                    </a:cubicBezTo>
                    <a:cubicBezTo>
                      <a:pt x="13247" y="20766"/>
                      <a:pt x="22284" y="22714"/>
                      <a:pt x="30961" y="22714"/>
                    </a:cubicBezTo>
                    <a:cubicBezTo>
                      <a:pt x="35624" y="22714"/>
                      <a:pt x="40183" y="22152"/>
                      <a:pt x="44456" y="21098"/>
                    </a:cubicBezTo>
                    <a:cubicBezTo>
                      <a:pt x="47051" y="22521"/>
                      <a:pt x="50065" y="23359"/>
                      <a:pt x="53246" y="23359"/>
                    </a:cubicBezTo>
                    <a:cubicBezTo>
                      <a:pt x="59609" y="23359"/>
                      <a:pt x="65218" y="20094"/>
                      <a:pt x="68483" y="15070"/>
                    </a:cubicBezTo>
                    <a:cubicBezTo>
                      <a:pt x="58772" y="6029"/>
                      <a:pt x="46549" y="1"/>
                      <a:pt x="33237" y="1"/>
                    </a:cubicBezTo>
                    <a:close/>
                  </a:path>
                </a:pathLst>
              </a:custGeom>
              <a:solidFill>
                <a:srgbClr val="7D7D7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51" name="Google Shape;751;p33"/>
              <p:cNvSpPr/>
              <p:nvPr/>
            </p:nvSpPr>
            <p:spPr>
              <a:xfrm>
                <a:off x="3042900" y="2636675"/>
                <a:ext cx="1486050" cy="1498600"/>
              </a:xfrm>
              <a:custGeom>
                <a:avLst/>
                <a:gdLst/>
                <a:ahLst/>
                <a:cxnLst/>
                <a:rect l="l" t="t" r="r" b="b"/>
                <a:pathLst>
                  <a:path w="59442" h="59944" extrusionOk="0">
                    <a:moveTo>
                      <a:pt x="29721" y="1"/>
                    </a:moveTo>
                    <a:cubicBezTo>
                      <a:pt x="13312" y="1"/>
                      <a:pt x="1" y="19424"/>
                      <a:pt x="1" y="35163"/>
                    </a:cubicBezTo>
                    <a:cubicBezTo>
                      <a:pt x="1" y="50902"/>
                      <a:pt x="13312" y="59944"/>
                      <a:pt x="29721" y="59944"/>
                    </a:cubicBezTo>
                    <a:cubicBezTo>
                      <a:pt x="46130" y="59944"/>
                      <a:pt x="59442" y="50902"/>
                      <a:pt x="59442" y="35163"/>
                    </a:cubicBezTo>
                    <a:cubicBezTo>
                      <a:pt x="59442" y="19424"/>
                      <a:pt x="46130" y="1"/>
                      <a:pt x="29721" y="1"/>
                    </a:cubicBezTo>
                    <a:close/>
                  </a:path>
                </a:pathLst>
              </a:custGeom>
              <a:solidFill>
                <a:srgbClr val="ABABAB"/>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52" name="Google Shape;752;p33"/>
              <p:cNvSpPr/>
              <p:nvPr/>
            </p:nvSpPr>
            <p:spPr>
              <a:xfrm>
                <a:off x="3241750" y="2868850"/>
                <a:ext cx="1170000" cy="909925"/>
              </a:xfrm>
              <a:custGeom>
                <a:avLst/>
                <a:gdLst/>
                <a:ahLst/>
                <a:cxnLst/>
                <a:rect l="l" t="t" r="r" b="b"/>
                <a:pathLst>
                  <a:path w="46800" h="36397" extrusionOk="0">
                    <a:moveTo>
                      <a:pt x="10750" y="1"/>
                    </a:moveTo>
                    <a:cubicBezTo>
                      <a:pt x="9497" y="1"/>
                      <a:pt x="8549" y="28"/>
                      <a:pt x="8037" y="90"/>
                    </a:cubicBezTo>
                    <a:cubicBezTo>
                      <a:pt x="4605" y="509"/>
                      <a:pt x="1842" y="3188"/>
                      <a:pt x="1089" y="7960"/>
                    </a:cubicBezTo>
                    <a:cubicBezTo>
                      <a:pt x="419" y="12732"/>
                      <a:pt x="0" y="23280"/>
                      <a:pt x="754" y="27718"/>
                    </a:cubicBezTo>
                    <a:cubicBezTo>
                      <a:pt x="1423" y="32071"/>
                      <a:pt x="3349" y="32490"/>
                      <a:pt x="6028" y="33494"/>
                    </a:cubicBezTo>
                    <a:cubicBezTo>
                      <a:pt x="8707" y="34499"/>
                      <a:pt x="14065" y="36090"/>
                      <a:pt x="18921" y="36341"/>
                    </a:cubicBezTo>
                    <a:cubicBezTo>
                      <a:pt x="19408" y="36376"/>
                      <a:pt x="19879" y="36397"/>
                      <a:pt x="20339" y="36397"/>
                    </a:cubicBezTo>
                    <a:cubicBezTo>
                      <a:pt x="23123" y="36397"/>
                      <a:pt x="25543" y="35650"/>
                      <a:pt x="29135" y="32992"/>
                    </a:cubicBezTo>
                    <a:cubicBezTo>
                      <a:pt x="33320" y="29894"/>
                      <a:pt x="44790" y="23280"/>
                      <a:pt x="45795" y="21188"/>
                    </a:cubicBezTo>
                    <a:cubicBezTo>
                      <a:pt x="46799" y="19178"/>
                      <a:pt x="44874" y="8546"/>
                      <a:pt x="42781" y="3690"/>
                    </a:cubicBezTo>
                    <a:cubicBezTo>
                      <a:pt x="42278" y="2518"/>
                      <a:pt x="41023" y="1262"/>
                      <a:pt x="37758" y="1095"/>
                    </a:cubicBezTo>
                    <a:cubicBezTo>
                      <a:pt x="34980" y="881"/>
                      <a:pt x="17897" y="1"/>
                      <a:pt x="10750" y="1"/>
                    </a:cubicBezTo>
                    <a:close/>
                  </a:path>
                </a:pathLst>
              </a:custGeom>
              <a:solidFill>
                <a:srgbClr val="FFD45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53" name="Google Shape;753;p33"/>
              <p:cNvSpPr/>
              <p:nvPr/>
            </p:nvSpPr>
            <p:spPr>
              <a:xfrm>
                <a:off x="3645700" y="2923900"/>
                <a:ext cx="766050" cy="840275"/>
              </a:xfrm>
              <a:custGeom>
                <a:avLst/>
                <a:gdLst/>
                <a:ahLst/>
                <a:cxnLst/>
                <a:rect l="l" t="t" r="r" b="b"/>
                <a:pathLst>
                  <a:path w="30642" h="33611" extrusionOk="0">
                    <a:moveTo>
                      <a:pt x="23834" y="0"/>
                    </a:moveTo>
                    <a:cubicBezTo>
                      <a:pt x="22706" y="0"/>
                      <a:pt x="21112" y="277"/>
                      <a:pt x="18837" y="986"/>
                    </a:cubicBezTo>
                    <a:cubicBezTo>
                      <a:pt x="13814" y="2493"/>
                      <a:pt x="4437" y="5842"/>
                      <a:pt x="2763" y="6762"/>
                    </a:cubicBezTo>
                    <a:cubicBezTo>
                      <a:pt x="1005" y="7683"/>
                      <a:pt x="0" y="9944"/>
                      <a:pt x="335" y="14381"/>
                    </a:cubicBezTo>
                    <a:cubicBezTo>
                      <a:pt x="670" y="18818"/>
                      <a:pt x="1256" y="26018"/>
                      <a:pt x="1507" y="28446"/>
                    </a:cubicBezTo>
                    <a:cubicBezTo>
                      <a:pt x="1711" y="30420"/>
                      <a:pt x="3409" y="33611"/>
                      <a:pt x="6736" y="33611"/>
                    </a:cubicBezTo>
                    <a:cubicBezTo>
                      <a:pt x="7502" y="33611"/>
                      <a:pt x="8353" y="33442"/>
                      <a:pt x="9293" y="33050"/>
                    </a:cubicBezTo>
                    <a:cubicBezTo>
                      <a:pt x="14316" y="30957"/>
                      <a:pt x="28548" y="20995"/>
                      <a:pt x="29302" y="20158"/>
                    </a:cubicBezTo>
                    <a:cubicBezTo>
                      <a:pt x="30055" y="19404"/>
                      <a:pt x="30641" y="18483"/>
                      <a:pt x="30223" y="14967"/>
                    </a:cubicBezTo>
                    <a:cubicBezTo>
                      <a:pt x="29720" y="11534"/>
                      <a:pt x="28213" y="3497"/>
                      <a:pt x="26288" y="986"/>
                    </a:cubicBezTo>
                    <a:cubicBezTo>
                      <a:pt x="25917" y="429"/>
                      <a:pt x="25236" y="0"/>
                      <a:pt x="23834" y="0"/>
                    </a:cubicBezTo>
                    <a:close/>
                  </a:path>
                </a:pathLst>
              </a:custGeom>
              <a:solidFill>
                <a:srgbClr val="FFB83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54" name="Google Shape;754;p33"/>
              <p:cNvSpPr/>
              <p:nvPr/>
            </p:nvSpPr>
            <p:spPr>
              <a:xfrm>
                <a:off x="3808950" y="3158350"/>
                <a:ext cx="119325" cy="136325"/>
              </a:xfrm>
              <a:custGeom>
                <a:avLst/>
                <a:gdLst/>
                <a:ahLst/>
                <a:cxnLst/>
                <a:rect l="l" t="t" r="r" b="b"/>
                <a:pathLst>
                  <a:path w="4773" h="5453" extrusionOk="0">
                    <a:moveTo>
                      <a:pt x="3093" y="1"/>
                    </a:moveTo>
                    <a:cubicBezTo>
                      <a:pt x="2254" y="1"/>
                      <a:pt x="1274" y="765"/>
                      <a:pt x="670" y="1905"/>
                    </a:cubicBezTo>
                    <a:cubicBezTo>
                      <a:pt x="0" y="3329"/>
                      <a:pt x="168" y="4835"/>
                      <a:pt x="1088" y="5338"/>
                    </a:cubicBezTo>
                    <a:cubicBezTo>
                      <a:pt x="1260" y="5416"/>
                      <a:pt x="1446" y="5453"/>
                      <a:pt x="1639" y="5453"/>
                    </a:cubicBezTo>
                    <a:cubicBezTo>
                      <a:pt x="2484" y="5453"/>
                      <a:pt x="3473" y="4738"/>
                      <a:pt x="4019" y="3580"/>
                    </a:cubicBezTo>
                    <a:cubicBezTo>
                      <a:pt x="4772" y="2073"/>
                      <a:pt x="4605" y="566"/>
                      <a:pt x="3684" y="147"/>
                    </a:cubicBezTo>
                    <a:cubicBezTo>
                      <a:pt x="3501" y="47"/>
                      <a:pt x="3302" y="1"/>
                      <a:pt x="3093" y="1"/>
                    </a:cubicBezTo>
                    <a:close/>
                  </a:path>
                </a:pathLst>
              </a:custGeom>
              <a:solidFill>
                <a:srgbClr val="FFD45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55" name="Google Shape;755;p33"/>
              <p:cNvSpPr/>
              <p:nvPr/>
            </p:nvSpPr>
            <p:spPr>
              <a:xfrm>
                <a:off x="4072650" y="3038800"/>
                <a:ext cx="209325" cy="240175"/>
              </a:xfrm>
              <a:custGeom>
                <a:avLst/>
                <a:gdLst/>
                <a:ahLst/>
                <a:cxnLst/>
                <a:rect l="l" t="t" r="r" b="b"/>
                <a:pathLst>
                  <a:path w="8373" h="9607" extrusionOk="0">
                    <a:moveTo>
                      <a:pt x="5488" y="0"/>
                    </a:moveTo>
                    <a:cubicBezTo>
                      <a:pt x="3983" y="0"/>
                      <a:pt x="2267" y="1317"/>
                      <a:pt x="1257" y="3339"/>
                    </a:cubicBezTo>
                    <a:cubicBezTo>
                      <a:pt x="1" y="5850"/>
                      <a:pt x="336" y="8529"/>
                      <a:pt x="1926" y="9366"/>
                    </a:cubicBezTo>
                    <a:cubicBezTo>
                      <a:pt x="2253" y="9530"/>
                      <a:pt x="2602" y="9607"/>
                      <a:pt x="2961" y="9607"/>
                    </a:cubicBezTo>
                    <a:cubicBezTo>
                      <a:pt x="4444" y="9607"/>
                      <a:pt x="6106" y="8290"/>
                      <a:pt x="7117" y="6269"/>
                    </a:cubicBezTo>
                    <a:cubicBezTo>
                      <a:pt x="8373" y="3673"/>
                      <a:pt x="8122" y="994"/>
                      <a:pt x="6531" y="241"/>
                    </a:cubicBezTo>
                    <a:cubicBezTo>
                      <a:pt x="6204" y="78"/>
                      <a:pt x="5852" y="0"/>
                      <a:pt x="5488" y="0"/>
                    </a:cubicBezTo>
                    <a:close/>
                  </a:path>
                </a:pathLst>
              </a:custGeom>
              <a:solidFill>
                <a:srgbClr val="FFD45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56" name="Google Shape;756;p33"/>
              <p:cNvSpPr/>
              <p:nvPr/>
            </p:nvSpPr>
            <p:spPr>
              <a:xfrm>
                <a:off x="3319175" y="3364000"/>
                <a:ext cx="209325" cy="240700"/>
              </a:xfrm>
              <a:custGeom>
                <a:avLst/>
                <a:gdLst/>
                <a:ahLst/>
                <a:cxnLst/>
                <a:rect l="l" t="t" r="r" b="b"/>
                <a:pathLst>
                  <a:path w="8373" h="9628" extrusionOk="0">
                    <a:moveTo>
                      <a:pt x="2886" y="1"/>
                    </a:moveTo>
                    <a:cubicBezTo>
                      <a:pt x="2548" y="1"/>
                      <a:pt x="2224" y="69"/>
                      <a:pt x="1926" y="209"/>
                    </a:cubicBezTo>
                    <a:cubicBezTo>
                      <a:pt x="252" y="1047"/>
                      <a:pt x="1" y="3726"/>
                      <a:pt x="1257" y="6237"/>
                    </a:cubicBezTo>
                    <a:cubicBezTo>
                      <a:pt x="2278" y="8347"/>
                      <a:pt x="4018" y="9627"/>
                      <a:pt x="5488" y="9627"/>
                    </a:cubicBezTo>
                    <a:cubicBezTo>
                      <a:pt x="5826" y="9627"/>
                      <a:pt x="6150" y="9559"/>
                      <a:pt x="6447" y="9419"/>
                    </a:cubicBezTo>
                    <a:cubicBezTo>
                      <a:pt x="8038" y="8581"/>
                      <a:pt x="8373" y="5902"/>
                      <a:pt x="7117" y="3391"/>
                    </a:cubicBezTo>
                    <a:cubicBezTo>
                      <a:pt x="6096" y="1281"/>
                      <a:pt x="4356" y="1"/>
                      <a:pt x="2886" y="1"/>
                    </a:cubicBezTo>
                    <a:close/>
                  </a:path>
                </a:pathLst>
              </a:custGeom>
              <a:solidFill>
                <a:srgbClr val="FFB83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57" name="Google Shape;757;p33"/>
              <p:cNvSpPr/>
              <p:nvPr/>
            </p:nvSpPr>
            <p:spPr>
              <a:xfrm>
                <a:off x="3478250" y="3274775"/>
                <a:ext cx="87925" cy="98925"/>
              </a:xfrm>
              <a:custGeom>
                <a:avLst/>
                <a:gdLst/>
                <a:ahLst/>
                <a:cxnLst/>
                <a:rect l="l" t="t" r="r" b="b"/>
                <a:pathLst>
                  <a:path w="3517" h="3957" extrusionOk="0">
                    <a:moveTo>
                      <a:pt x="1203" y="0"/>
                    </a:moveTo>
                    <a:cubicBezTo>
                      <a:pt x="1049" y="0"/>
                      <a:pt x="899" y="31"/>
                      <a:pt x="754" y="95"/>
                    </a:cubicBezTo>
                    <a:cubicBezTo>
                      <a:pt x="84" y="430"/>
                      <a:pt x="0" y="1518"/>
                      <a:pt x="503" y="2606"/>
                    </a:cubicBezTo>
                    <a:cubicBezTo>
                      <a:pt x="909" y="3418"/>
                      <a:pt x="1643" y="3957"/>
                      <a:pt x="2263" y="3957"/>
                    </a:cubicBezTo>
                    <a:cubicBezTo>
                      <a:pt x="2410" y="3957"/>
                      <a:pt x="2551" y="3926"/>
                      <a:pt x="2680" y="3862"/>
                    </a:cubicBezTo>
                    <a:cubicBezTo>
                      <a:pt x="3349" y="3527"/>
                      <a:pt x="3517" y="2439"/>
                      <a:pt x="3014" y="1351"/>
                    </a:cubicBezTo>
                    <a:cubicBezTo>
                      <a:pt x="2541" y="539"/>
                      <a:pt x="1848" y="0"/>
                      <a:pt x="1203" y="0"/>
                    </a:cubicBezTo>
                    <a:close/>
                  </a:path>
                </a:pathLst>
              </a:custGeom>
              <a:solidFill>
                <a:srgbClr val="FFB83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58" name="Google Shape;758;p33"/>
              <p:cNvSpPr/>
              <p:nvPr/>
            </p:nvSpPr>
            <p:spPr>
              <a:xfrm>
                <a:off x="3323375" y="3253825"/>
                <a:ext cx="110950" cy="81175"/>
              </a:xfrm>
              <a:custGeom>
                <a:avLst/>
                <a:gdLst/>
                <a:ahLst/>
                <a:cxnLst/>
                <a:rect l="l" t="t" r="r" b="b"/>
                <a:pathLst>
                  <a:path w="4438" h="3247" extrusionOk="0">
                    <a:moveTo>
                      <a:pt x="2977" y="1"/>
                    </a:moveTo>
                    <a:cubicBezTo>
                      <a:pt x="2517" y="1"/>
                      <a:pt x="1993" y="147"/>
                      <a:pt x="1507" y="430"/>
                    </a:cubicBezTo>
                    <a:cubicBezTo>
                      <a:pt x="503" y="1100"/>
                      <a:pt x="0" y="2105"/>
                      <a:pt x="419" y="2775"/>
                    </a:cubicBezTo>
                    <a:cubicBezTo>
                      <a:pt x="635" y="3077"/>
                      <a:pt x="1030" y="3246"/>
                      <a:pt x="1500" y="3246"/>
                    </a:cubicBezTo>
                    <a:cubicBezTo>
                      <a:pt x="1940" y="3246"/>
                      <a:pt x="2445" y="3098"/>
                      <a:pt x="2930" y="2775"/>
                    </a:cubicBezTo>
                    <a:cubicBezTo>
                      <a:pt x="3935" y="2189"/>
                      <a:pt x="4437" y="1100"/>
                      <a:pt x="4103" y="514"/>
                    </a:cubicBezTo>
                    <a:cubicBezTo>
                      <a:pt x="3886" y="168"/>
                      <a:pt x="3469" y="1"/>
                      <a:pt x="2977" y="1"/>
                    </a:cubicBezTo>
                    <a:close/>
                  </a:path>
                </a:pathLst>
              </a:custGeom>
              <a:solidFill>
                <a:srgbClr val="FFB83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59" name="Google Shape;759;p33"/>
              <p:cNvSpPr/>
              <p:nvPr/>
            </p:nvSpPr>
            <p:spPr>
              <a:xfrm>
                <a:off x="4267300" y="3311925"/>
                <a:ext cx="117225" cy="133450"/>
              </a:xfrm>
              <a:custGeom>
                <a:avLst/>
                <a:gdLst/>
                <a:ahLst/>
                <a:cxnLst/>
                <a:rect l="l" t="t" r="r" b="b"/>
                <a:pathLst>
                  <a:path w="4689" h="5338" extrusionOk="0">
                    <a:moveTo>
                      <a:pt x="3058" y="1"/>
                    </a:moveTo>
                    <a:cubicBezTo>
                      <a:pt x="2233" y="1"/>
                      <a:pt x="1299" y="715"/>
                      <a:pt x="754" y="1874"/>
                    </a:cubicBezTo>
                    <a:cubicBezTo>
                      <a:pt x="1" y="3213"/>
                      <a:pt x="168" y="4720"/>
                      <a:pt x="1089" y="5223"/>
                    </a:cubicBezTo>
                    <a:cubicBezTo>
                      <a:pt x="1260" y="5300"/>
                      <a:pt x="1443" y="5338"/>
                      <a:pt x="1632" y="5338"/>
                    </a:cubicBezTo>
                    <a:cubicBezTo>
                      <a:pt x="2457" y="5338"/>
                      <a:pt x="3390" y="4623"/>
                      <a:pt x="3935" y="3465"/>
                    </a:cubicBezTo>
                    <a:cubicBezTo>
                      <a:pt x="4689" y="2041"/>
                      <a:pt x="4522" y="534"/>
                      <a:pt x="3601" y="116"/>
                    </a:cubicBezTo>
                    <a:cubicBezTo>
                      <a:pt x="3429" y="38"/>
                      <a:pt x="3246" y="1"/>
                      <a:pt x="3058" y="1"/>
                    </a:cubicBezTo>
                    <a:close/>
                  </a:path>
                </a:pathLst>
              </a:custGeom>
              <a:solidFill>
                <a:srgbClr val="FFD45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60" name="Google Shape;760;p33"/>
              <p:cNvSpPr/>
              <p:nvPr/>
            </p:nvSpPr>
            <p:spPr>
              <a:xfrm>
                <a:off x="3765000" y="3588975"/>
                <a:ext cx="108850" cy="70625"/>
              </a:xfrm>
              <a:custGeom>
                <a:avLst/>
                <a:gdLst/>
                <a:ahLst/>
                <a:cxnLst/>
                <a:rect l="l" t="t" r="r" b="b"/>
                <a:pathLst>
                  <a:path w="4354" h="2825" extrusionOk="0">
                    <a:moveTo>
                      <a:pt x="1643" y="1"/>
                    </a:moveTo>
                    <a:cubicBezTo>
                      <a:pt x="1005" y="1"/>
                      <a:pt x="502" y="224"/>
                      <a:pt x="335" y="671"/>
                    </a:cubicBezTo>
                    <a:cubicBezTo>
                      <a:pt x="0" y="1340"/>
                      <a:pt x="670" y="2178"/>
                      <a:pt x="1674" y="2596"/>
                    </a:cubicBezTo>
                    <a:cubicBezTo>
                      <a:pt x="2074" y="2750"/>
                      <a:pt x="2461" y="2825"/>
                      <a:pt x="2805" y="2825"/>
                    </a:cubicBezTo>
                    <a:cubicBezTo>
                      <a:pt x="3398" y="2825"/>
                      <a:pt x="3860" y="2602"/>
                      <a:pt x="4019" y="2178"/>
                    </a:cubicBezTo>
                    <a:cubicBezTo>
                      <a:pt x="4353" y="1508"/>
                      <a:pt x="3684" y="587"/>
                      <a:pt x="2679" y="168"/>
                    </a:cubicBezTo>
                    <a:cubicBezTo>
                      <a:pt x="2316" y="57"/>
                      <a:pt x="1963" y="1"/>
                      <a:pt x="1643" y="1"/>
                    </a:cubicBezTo>
                    <a:close/>
                  </a:path>
                </a:pathLst>
              </a:custGeom>
              <a:solidFill>
                <a:srgbClr val="FFD45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61" name="Google Shape;761;p33"/>
              <p:cNvSpPr/>
              <p:nvPr/>
            </p:nvSpPr>
            <p:spPr>
              <a:xfrm>
                <a:off x="3926150" y="3400350"/>
                <a:ext cx="87925" cy="101025"/>
              </a:xfrm>
              <a:custGeom>
                <a:avLst/>
                <a:gdLst/>
                <a:ahLst/>
                <a:cxnLst/>
                <a:rect l="l" t="t" r="r" b="b"/>
                <a:pathLst>
                  <a:path w="3517" h="4041" extrusionOk="0">
                    <a:moveTo>
                      <a:pt x="2267" y="1"/>
                    </a:moveTo>
                    <a:cubicBezTo>
                      <a:pt x="1646" y="1"/>
                      <a:pt x="910" y="553"/>
                      <a:pt x="503" y="1434"/>
                    </a:cubicBezTo>
                    <a:cubicBezTo>
                      <a:pt x="0" y="2439"/>
                      <a:pt x="84" y="3611"/>
                      <a:pt x="754" y="3946"/>
                    </a:cubicBezTo>
                    <a:cubicBezTo>
                      <a:pt x="881" y="4010"/>
                      <a:pt x="1021" y="4040"/>
                      <a:pt x="1166" y="4040"/>
                    </a:cubicBezTo>
                    <a:cubicBezTo>
                      <a:pt x="1787" y="4040"/>
                      <a:pt x="2524" y="3488"/>
                      <a:pt x="2931" y="2607"/>
                    </a:cubicBezTo>
                    <a:cubicBezTo>
                      <a:pt x="3517" y="1602"/>
                      <a:pt x="3349" y="430"/>
                      <a:pt x="2679" y="95"/>
                    </a:cubicBezTo>
                    <a:cubicBezTo>
                      <a:pt x="2552" y="31"/>
                      <a:pt x="2413" y="1"/>
                      <a:pt x="2267" y="1"/>
                    </a:cubicBezTo>
                    <a:close/>
                  </a:path>
                </a:pathLst>
              </a:custGeom>
              <a:solidFill>
                <a:srgbClr val="FFD45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62" name="Google Shape;762;p33"/>
              <p:cNvSpPr/>
              <p:nvPr/>
            </p:nvSpPr>
            <p:spPr>
              <a:xfrm>
                <a:off x="2482650" y="238650"/>
                <a:ext cx="939125" cy="953125"/>
              </a:xfrm>
              <a:custGeom>
                <a:avLst/>
                <a:gdLst/>
                <a:ahLst/>
                <a:cxnLst/>
                <a:rect l="l" t="t" r="r" b="b"/>
                <a:pathLst>
                  <a:path w="37565" h="38125" extrusionOk="0">
                    <a:moveTo>
                      <a:pt x="18778" y="0"/>
                    </a:moveTo>
                    <a:cubicBezTo>
                      <a:pt x="10561" y="0"/>
                      <a:pt x="3575" y="4796"/>
                      <a:pt x="1900" y="14044"/>
                    </a:cubicBezTo>
                    <a:cubicBezTo>
                      <a:pt x="1" y="24962"/>
                      <a:pt x="7598" y="38124"/>
                      <a:pt x="21653" y="38124"/>
                    </a:cubicBezTo>
                    <a:cubicBezTo>
                      <a:pt x="22470" y="38124"/>
                      <a:pt x="23309" y="38080"/>
                      <a:pt x="24169" y="37988"/>
                    </a:cubicBezTo>
                    <a:cubicBezTo>
                      <a:pt x="24169" y="37988"/>
                      <a:pt x="33294" y="31123"/>
                      <a:pt x="35555" y="24090"/>
                    </a:cubicBezTo>
                    <a:cubicBezTo>
                      <a:pt x="37564" y="19318"/>
                      <a:pt x="35806" y="3914"/>
                      <a:pt x="25090" y="900"/>
                    </a:cubicBezTo>
                    <a:cubicBezTo>
                      <a:pt x="22951" y="298"/>
                      <a:pt x="20826" y="0"/>
                      <a:pt x="18778" y="0"/>
                    </a:cubicBezTo>
                    <a:close/>
                  </a:path>
                </a:pathLst>
              </a:custGeom>
              <a:solidFill>
                <a:srgbClr val="7D7D7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63" name="Google Shape;763;p33"/>
              <p:cNvSpPr/>
              <p:nvPr/>
            </p:nvSpPr>
            <p:spPr>
              <a:xfrm>
                <a:off x="2490350" y="639950"/>
                <a:ext cx="2285575" cy="1842200"/>
              </a:xfrm>
              <a:custGeom>
                <a:avLst/>
                <a:gdLst/>
                <a:ahLst/>
                <a:cxnLst/>
                <a:rect l="l" t="t" r="r" b="b"/>
                <a:pathLst>
                  <a:path w="91423" h="73688" extrusionOk="0">
                    <a:moveTo>
                      <a:pt x="50849" y="1"/>
                    </a:moveTo>
                    <a:cubicBezTo>
                      <a:pt x="50783" y="1"/>
                      <a:pt x="50717" y="1"/>
                      <a:pt x="50651" y="1"/>
                    </a:cubicBezTo>
                    <a:cubicBezTo>
                      <a:pt x="40019" y="85"/>
                      <a:pt x="30893" y="3266"/>
                      <a:pt x="23275" y="11973"/>
                    </a:cubicBezTo>
                    <a:cubicBezTo>
                      <a:pt x="15573" y="20596"/>
                      <a:pt x="17080" y="31480"/>
                      <a:pt x="10633" y="36335"/>
                    </a:cubicBezTo>
                    <a:cubicBezTo>
                      <a:pt x="4187" y="41275"/>
                      <a:pt x="1173" y="39433"/>
                      <a:pt x="587" y="42531"/>
                    </a:cubicBezTo>
                    <a:cubicBezTo>
                      <a:pt x="1" y="45712"/>
                      <a:pt x="3182" y="59023"/>
                      <a:pt x="18922" y="67395"/>
                    </a:cubicBezTo>
                    <a:cubicBezTo>
                      <a:pt x="27209" y="71747"/>
                      <a:pt x="36265" y="73687"/>
                      <a:pt x="44948" y="73687"/>
                    </a:cubicBezTo>
                    <a:cubicBezTo>
                      <a:pt x="55474" y="73687"/>
                      <a:pt x="65450" y="70835"/>
                      <a:pt x="72837" y="65972"/>
                    </a:cubicBezTo>
                    <a:cubicBezTo>
                      <a:pt x="86316" y="57098"/>
                      <a:pt x="91422" y="40438"/>
                      <a:pt x="87823" y="26708"/>
                    </a:cubicBezTo>
                    <a:cubicBezTo>
                      <a:pt x="84400" y="13770"/>
                      <a:pt x="72574" y="1"/>
                      <a:pt x="50849" y="1"/>
                    </a:cubicBezTo>
                    <a:close/>
                  </a:path>
                </a:pathLst>
              </a:custGeom>
              <a:solidFill>
                <a:srgbClr val="9191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64" name="Google Shape;764;p33"/>
              <p:cNvSpPr/>
              <p:nvPr/>
            </p:nvSpPr>
            <p:spPr>
              <a:xfrm>
                <a:off x="3712675" y="1581800"/>
                <a:ext cx="914650" cy="916775"/>
              </a:xfrm>
              <a:custGeom>
                <a:avLst/>
                <a:gdLst/>
                <a:ahLst/>
                <a:cxnLst/>
                <a:rect l="l" t="t" r="r" b="b"/>
                <a:pathLst>
                  <a:path w="36586" h="36671" extrusionOk="0">
                    <a:moveTo>
                      <a:pt x="18335" y="1"/>
                    </a:moveTo>
                    <a:cubicBezTo>
                      <a:pt x="8205" y="1"/>
                      <a:pt x="0" y="8205"/>
                      <a:pt x="0" y="18336"/>
                    </a:cubicBezTo>
                    <a:cubicBezTo>
                      <a:pt x="0" y="28466"/>
                      <a:pt x="8205" y="36670"/>
                      <a:pt x="18335" y="36670"/>
                    </a:cubicBezTo>
                    <a:cubicBezTo>
                      <a:pt x="28381" y="36670"/>
                      <a:pt x="36585" y="28466"/>
                      <a:pt x="36585" y="18336"/>
                    </a:cubicBezTo>
                    <a:cubicBezTo>
                      <a:pt x="36585" y="8205"/>
                      <a:pt x="28381" y="1"/>
                      <a:pt x="18335" y="1"/>
                    </a:cubicBezTo>
                    <a:close/>
                  </a:path>
                </a:pathLst>
              </a:custGeom>
              <a:solidFill>
                <a:srgbClr val="9191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65" name="Google Shape;765;p33"/>
              <p:cNvSpPr/>
              <p:nvPr/>
            </p:nvSpPr>
            <p:spPr>
              <a:xfrm>
                <a:off x="4152200" y="709025"/>
                <a:ext cx="560925" cy="780725"/>
              </a:xfrm>
              <a:custGeom>
                <a:avLst/>
                <a:gdLst/>
                <a:ahLst/>
                <a:cxnLst/>
                <a:rect l="l" t="t" r="r" b="b"/>
                <a:pathLst>
                  <a:path w="22437" h="31229" extrusionOk="0">
                    <a:moveTo>
                      <a:pt x="0" y="1"/>
                    </a:moveTo>
                    <a:cubicBezTo>
                      <a:pt x="168" y="1926"/>
                      <a:pt x="586" y="7033"/>
                      <a:pt x="3433" y="11387"/>
                    </a:cubicBezTo>
                    <a:lnTo>
                      <a:pt x="18418" y="28382"/>
                    </a:lnTo>
                    <a:cubicBezTo>
                      <a:pt x="18418" y="28382"/>
                      <a:pt x="20093" y="30391"/>
                      <a:pt x="22437" y="31228"/>
                    </a:cubicBezTo>
                    <a:cubicBezTo>
                      <a:pt x="22269" y="29052"/>
                      <a:pt x="21935" y="25954"/>
                      <a:pt x="21349" y="23945"/>
                    </a:cubicBezTo>
                    <a:cubicBezTo>
                      <a:pt x="19004" y="14819"/>
                      <a:pt x="11888" y="4857"/>
                      <a:pt x="0" y="1"/>
                    </a:cubicBezTo>
                    <a:close/>
                  </a:path>
                </a:pathLst>
              </a:custGeom>
              <a:solidFill>
                <a:srgbClr val="7D7D7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66" name="Google Shape;766;p33"/>
              <p:cNvSpPr/>
              <p:nvPr/>
            </p:nvSpPr>
            <p:spPr>
              <a:xfrm>
                <a:off x="2496650" y="1655475"/>
                <a:ext cx="307675" cy="248725"/>
              </a:xfrm>
              <a:custGeom>
                <a:avLst/>
                <a:gdLst/>
                <a:ahLst/>
                <a:cxnLst/>
                <a:rect l="l" t="t" r="r" b="b"/>
                <a:pathLst>
                  <a:path w="12307" h="9949" extrusionOk="0">
                    <a:moveTo>
                      <a:pt x="4831" y="0"/>
                    </a:moveTo>
                    <a:cubicBezTo>
                      <a:pt x="3056" y="0"/>
                      <a:pt x="1456" y="235"/>
                      <a:pt x="837" y="738"/>
                    </a:cubicBezTo>
                    <a:cubicBezTo>
                      <a:pt x="251" y="1156"/>
                      <a:pt x="0" y="2998"/>
                      <a:pt x="251" y="4505"/>
                    </a:cubicBezTo>
                    <a:cubicBezTo>
                      <a:pt x="417" y="5996"/>
                      <a:pt x="2223" y="9948"/>
                      <a:pt x="3802" y="9948"/>
                    </a:cubicBezTo>
                    <a:cubicBezTo>
                      <a:pt x="3818" y="9948"/>
                      <a:pt x="3835" y="9948"/>
                      <a:pt x="3851" y="9947"/>
                    </a:cubicBezTo>
                    <a:cubicBezTo>
                      <a:pt x="6195" y="9947"/>
                      <a:pt x="9879" y="7184"/>
                      <a:pt x="10967" y="5677"/>
                    </a:cubicBezTo>
                    <a:cubicBezTo>
                      <a:pt x="12139" y="4086"/>
                      <a:pt x="12307" y="1910"/>
                      <a:pt x="10465" y="905"/>
                    </a:cubicBezTo>
                    <a:cubicBezTo>
                      <a:pt x="9203" y="319"/>
                      <a:pt x="6899" y="0"/>
                      <a:pt x="4831" y="0"/>
                    </a:cubicBezTo>
                    <a:close/>
                  </a:path>
                </a:pathLst>
              </a:custGeom>
              <a:solidFill>
                <a:srgbClr val="52525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67" name="Google Shape;767;p33"/>
              <p:cNvSpPr/>
              <p:nvPr/>
            </p:nvSpPr>
            <p:spPr>
              <a:xfrm>
                <a:off x="4177300" y="248350"/>
                <a:ext cx="1172900" cy="1190600"/>
              </a:xfrm>
              <a:custGeom>
                <a:avLst/>
                <a:gdLst/>
                <a:ahLst/>
                <a:cxnLst/>
                <a:rect l="l" t="t" r="r" b="b"/>
                <a:pathLst>
                  <a:path w="46916" h="47624" extrusionOk="0">
                    <a:moveTo>
                      <a:pt x="23423" y="0"/>
                    </a:moveTo>
                    <a:cubicBezTo>
                      <a:pt x="20797" y="0"/>
                      <a:pt x="18068" y="392"/>
                      <a:pt x="15321" y="1182"/>
                    </a:cubicBezTo>
                    <a:cubicBezTo>
                      <a:pt x="2010" y="5116"/>
                      <a:pt x="1" y="24288"/>
                      <a:pt x="2596" y="30316"/>
                    </a:cubicBezTo>
                    <a:cubicBezTo>
                      <a:pt x="5442" y="39023"/>
                      <a:pt x="16912" y="47479"/>
                      <a:pt x="16912" y="47479"/>
                    </a:cubicBezTo>
                    <a:cubicBezTo>
                      <a:pt x="17904" y="47576"/>
                      <a:pt x="18873" y="47623"/>
                      <a:pt x="19818" y="47623"/>
                    </a:cubicBezTo>
                    <a:cubicBezTo>
                      <a:pt x="37537" y="47623"/>
                      <a:pt x="46915" y="31010"/>
                      <a:pt x="44372" y="17340"/>
                    </a:cubicBezTo>
                    <a:cubicBezTo>
                      <a:pt x="42242" y="5892"/>
                      <a:pt x="33605" y="0"/>
                      <a:pt x="23423" y="0"/>
                    </a:cubicBezTo>
                    <a:close/>
                  </a:path>
                </a:pathLst>
              </a:custGeom>
              <a:solidFill>
                <a:srgbClr val="9191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68" name="Google Shape;768;p33"/>
              <p:cNvSpPr/>
              <p:nvPr/>
            </p:nvSpPr>
            <p:spPr>
              <a:xfrm>
                <a:off x="4501725" y="647100"/>
                <a:ext cx="585325" cy="568250"/>
              </a:xfrm>
              <a:custGeom>
                <a:avLst/>
                <a:gdLst/>
                <a:ahLst/>
                <a:cxnLst/>
                <a:rect l="l" t="t" r="r" b="b"/>
                <a:pathLst>
                  <a:path w="23413" h="22730" extrusionOk="0">
                    <a:moveTo>
                      <a:pt x="9290" y="0"/>
                    </a:moveTo>
                    <a:cubicBezTo>
                      <a:pt x="5995" y="0"/>
                      <a:pt x="3042" y="1467"/>
                      <a:pt x="2009" y="4487"/>
                    </a:cubicBezTo>
                    <a:cubicBezTo>
                      <a:pt x="0" y="10431"/>
                      <a:pt x="335" y="20226"/>
                      <a:pt x="2763" y="21733"/>
                    </a:cubicBezTo>
                    <a:cubicBezTo>
                      <a:pt x="3845" y="22422"/>
                      <a:pt x="5069" y="22730"/>
                      <a:pt x="6355" y="22730"/>
                    </a:cubicBezTo>
                    <a:cubicBezTo>
                      <a:pt x="13824" y="22730"/>
                      <a:pt x="23413" y="12363"/>
                      <a:pt x="19842" y="6078"/>
                    </a:cubicBezTo>
                    <a:cubicBezTo>
                      <a:pt x="17613" y="2075"/>
                      <a:pt x="13210" y="0"/>
                      <a:pt x="9290" y="0"/>
                    </a:cubicBezTo>
                    <a:close/>
                  </a:path>
                </a:pathLst>
              </a:custGeom>
              <a:solidFill>
                <a:srgbClr val="E3C4BB"/>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69" name="Google Shape;769;p33"/>
              <p:cNvSpPr/>
              <p:nvPr/>
            </p:nvSpPr>
            <p:spPr>
              <a:xfrm>
                <a:off x="4252650" y="1673325"/>
                <a:ext cx="609075" cy="107875"/>
              </a:xfrm>
              <a:custGeom>
                <a:avLst/>
                <a:gdLst/>
                <a:ahLst/>
                <a:cxnLst/>
                <a:rect l="l" t="t" r="r" b="b"/>
                <a:pathLst>
                  <a:path w="24363" h="4315" extrusionOk="0">
                    <a:moveTo>
                      <a:pt x="19747" y="1"/>
                    </a:moveTo>
                    <a:cubicBezTo>
                      <a:pt x="18770" y="1"/>
                      <a:pt x="17728" y="123"/>
                      <a:pt x="16577" y="191"/>
                    </a:cubicBezTo>
                    <a:cubicBezTo>
                      <a:pt x="15907" y="275"/>
                      <a:pt x="15154" y="275"/>
                      <a:pt x="14484" y="358"/>
                    </a:cubicBezTo>
                    <a:cubicBezTo>
                      <a:pt x="13731" y="442"/>
                      <a:pt x="12977" y="526"/>
                      <a:pt x="12224" y="610"/>
                    </a:cubicBezTo>
                    <a:cubicBezTo>
                      <a:pt x="10717" y="777"/>
                      <a:pt x="9293" y="1112"/>
                      <a:pt x="7870" y="1279"/>
                    </a:cubicBezTo>
                    <a:cubicBezTo>
                      <a:pt x="7200" y="1447"/>
                      <a:pt x="6531" y="1614"/>
                      <a:pt x="5945" y="1698"/>
                    </a:cubicBezTo>
                    <a:cubicBezTo>
                      <a:pt x="5275" y="1865"/>
                      <a:pt x="4689" y="1949"/>
                      <a:pt x="4187" y="2117"/>
                    </a:cubicBezTo>
                    <a:cubicBezTo>
                      <a:pt x="3098" y="2368"/>
                      <a:pt x="2177" y="2619"/>
                      <a:pt x="1508" y="2786"/>
                    </a:cubicBezTo>
                    <a:cubicBezTo>
                      <a:pt x="922" y="2954"/>
                      <a:pt x="503" y="3121"/>
                      <a:pt x="503" y="3121"/>
                    </a:cubicBezTo>
                    <a:cubicBezTo>
                      <a:pt x="168" y="3205"/>
                      <a:pt x="1" y="3540"/>
                      <a:pt x="84" y="3875"/>
                    </a:cubicBezTo>
                    <a:cubicBezTo>
                      <a:pt x="223" y="4152"/>
                      <a:pt x="477" y="4315"/>
                      <a:pt x="750" y="4315"/>
                    </a:cubicBezTo>
                    <a:cubicBezTo>
                      <a:pt x="807" y="4315"/>
                      <a:pt x="864" y="4308"/>
                      <a:pt x="922" y="4293"/>
                    </a:cubicBezTo>
                    <a:cubicBezTo>
                      <a:pt x="922" y="4293"/>
                      <a:pt x="1256" y="4126"/>
                      <a:pt x="1926" y="3958"/>
                    </a:cubicBezTo>
                    <a:cubicBezTo>
                      <a:pt x="2512" y="3791"/>
                      <a:pt x="3349" y="3540"/>
                      <a:pt x="4438" y="3205"/>
                    </a:cubicBezTo>
                    <a:cubicBezTo>
                      <a:pt x="4940" y="3038"/>
                      <a:pt x="5526" y="2870"/>
                      <a:pt x="6196" y="2786"/>
                    </a:cubicBezTo>
                    <a:cubicBezTo>
                      <a:pt x="6782" y="2619"/>
                      <a:pt x="7452" y="2451"/>
                      <a:pt x="8121" y="2284"/>
                    </a:cubicBezTo>
                    <a:cubicBezTo>
                      <a:pt x="9461" y="2033"/>
                      <a:pt x="10884" y="1614"/>
                      <a:pt x="12391" y="1447"/>
                    </a:cubicBezTo>
                    <a:cubicBezTo>
                      <a:pt x="13061" y="1363"/>
                      <a:pt x="13814" y="1196"/>
                      <a:pt x="14568" y="1112"/>
                    </a:cubicBezTo>
                    <a:cubicBezTo>
                      <a:pt x="15238" y="945"/>
                      <a:pt x="15991" y="945"/>
                      <a:pt x="16661" y="861"/>
                    </a:cubicBezTo>
                    <a:cubicBezTo>
                      <a:pt x="18000" y="777"/>
                      <a:pt x="19340" y="526"/>
                      <a:pt x="20428" y="526"/>
                    </a:cubicBezTo>
                    <a:cubicBezTo>
                      <a:pt x="22605" y="442"/>
                      <a:pt x="24112" y="442"/>
                      <a:pt x="24112" y="442"/>
                    </a:cubicBezTo>
                    <a:cubicBezTo>
                      <a:pt x="24279" y="358"/>
                      <a:pt x="24363" y="275"/>
                      <a:pt x="24363" y="191"/>
                    </a:cubicBezTo>
                    <a:cubicBezTo>
                      <a:pt x="24363" y="107"/>
                      <a:pt x="24279" y="24"/>
                      <a:pt x="24112" y="24"/>
                    </a:cubicBezTo>
                    <a:lnTo>
                      <a:pt x="20428" y="24"/>
                    </a:lnTo>
                    <a:cubicBezTo>
                      <a:pt x="20204" y="8"/>
                      <a:pt x="19977" y="1"/>
                      <a:pt x="197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70" name="Google Shape;770;p33"/>
              <p:cNvSpPr/>
              <p:nvPr/>
            </p:nvSpPr>
            <p:spPr>
              <a:xfrm>
                <a:off x="4256850" y="1837150"/>
                <a:ext cx="577675" cy="61600"/>
              </a:xfrm>
              <a:custGeom>
                <a:avLst/>
                <a:gdLst/>
                <a:ahLst/>
                <a:cxnLst/>
                <a:rect l="l" t="t" r="r" b="b"/>
                <a:pathLst>
                  <a:path w="23107" h="2464" extrusionOk="0">
                    <a:moveTo>
                      <a:pt x="4186" y="1"/>
                    </a:moveTo>
                    <a:cubicBezTo>
                      <a:pt x="2009" y="1"/>
                      <a:pt x="670" y="84"/>
                      <a:pt x="670" y="84"/>
                    </a:cubicBezTo>
                    <a:lnTo>
                      <a:pt x="586" y="84"/>
                    </a:lnTo>
                    <a:cubicBezTo>
                      <a:pt x="251" y="84"/>
                      <a:pt x="0" y="419"/>
                      <a:pt x="0" y="754"/>
                    </a:cubicBezTo>
                    <a:cubicBezTo>
                      <a:pt x="84" y="1089"/>
                      <a:pt x="335" y="1340"/>
                      <a:pt x="754" y="1340"/>
                    </a:cubicBezTo>
                    <a:cubicBezTo>
                      <a:pt x="754" y="1340"/>
                      <a:pt x="2093" y="1257"/>
                      <a:pt x="4186" y="1173"/>
                    </a:cubicBezTo>
                    <a:cubicBezTo>
                      <a:pt x="5191" y="1089"/>
                      <a:pt x="6446" y="1089"/>
                      <a:pt x="7702" y="1005"/>
                    </a:cubicBezTo>
                    <a:cubicBezTo>
                      <a:pt x="9042" y="1005"/>
                      <a:pt x="10465" y="1089"/>
                      <a:pt x="11804" y="1089"/>
                    </a:cubicBezTo>
                    <a:cubicBezTo>
                      <a:pt x="12474" y="1089"/>
                      <a:pt x="13228" y="1173"/>
                      <a:pt x="13897" y="1173"/>
                    </a:cubicBezTo>
                    <a:cubicBezTo>
                      <a:pt x="14567" y="1173"/>
                      <a:pt x="15237" y="1257"/>
                      <a:pt x="15907" y="1257"/>
                    </a:cubicBezTo>
                    <a:cubicBezTo>
                      <a:pt x="17163" y="1424"/>
                      <a:pt x="18335" y="1591"/>
                      <a:pt x="19423" y="1675"/>
                    </a:cubicBezTo>
                    <a:cubicBezTo>
                      <a:pt x="19925" y="1759"/>
                      <a:pt x="20344" y="1926"/>
                      <a:pt x="20762" y="2010"/>
                    </a:cubicBezTo>
                    <a:cubicBezTo>
                      <a:pt x="21181" y="2094"/>
                      <a:pt x="21600" y="2177"/>
                      <a:pt x="21851" y="2261"/>
                    </a:cubicBezTo>
                    <a:cubicBezTo>
                      <a:pt x="22437" y="2345"/>
                      <a:pt x="22772" y="2429"/>
                      <a:pt x="22772" y="2429"/>
                    </a:cubicBezTo>
                    <a:lnTo>
                      <a:pt x="22855" y="2429"/>
                    </a:lnTo>
                    <a:cubicBezTo>
                      <a:pt x="22880" y="2453"/>
                      <a:pt x="22904" y="2463"/>
                      <a:pt x="22927" y="2463"/>
                    </a:cubicBezTo>
                    <a:cubicBezTo>
                      <a:pt x="22981" y="2463"/>
                      <a:pt x="23023" y="2404"/>
                      <a:pt x="23023" y="2345"/>
                    </a:cubicBezTo>
                    <a:cubicBezTo>
                      <a:pt x="23107" y="2177"/>
                      <a:pt x="23023" y="2094"/>
                      <a:pt x="22939" y="2094"/>
                    </a:cubicBezTo>
                    <a:cubicBezTo>
                      <a:pt x="22939" y="2094"/>
                      <a:pt x="22604" y="2010"/>
                      <a:pt x="22018" y="1843"/>
                    </a:cubicBezTo>
                    <a:cubicBezTo>
                      <a:pt x="21683" y="1759"/>
                      <a:pt x="21348" y="1675"/>
                      <a:pt x="20930" y="1508"/>
                    </a:cubicBezTo>
                    <a:cubicBezTo>
                      <a:pt x="20511" y="1424"/>
                      <a:pt x="20009" y="1257"/>
                      <a:pt x="19507" y="1173"/>
                    </a:cubicBezTo>
                    <a:cubicBezTo>
                      <a:pt x="18502" y="1005"/>
                      <a:pt x="17246" y="838"/>
                      <a:pt x="15990" y="587"/>
                    </a:cubicBezTo>
                    <a:cubicBezTo>
                      <a:pt x="15321" y="587"/>
                      <a:pt x="14651" y="503"/>
                      <a:pt x="13897" y="419"/>
                    </a:cubicBezTo>
                    <a:cubicBezTo>
                      <a:pt x="13228" y="336"/>
                      <a:pt x="12558" y="252"/>
                      <a:pt x="11888" y="252"/>
                    </a:cubicBezTo>
                    <a:cubicBezTo>
                      <a:pt x="10465" y="168"/>
                      <a:pt x="9042" y="84"/>
                      <a:pt x="7702" y="84"/>
                    </a:cubicBezTo>
                    <a:cubicBezTo>
                      <a:pt x="6446" y="1"/>
                      <a:pt x="5191" y="1"/>
                      <a:pt x="41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71" name="Google Shape;771;p33"/>
              <p:cNvSpPr/>
              <p:nvPr/>
            </p:nvSpPr>
            <p:spPr>
              <a:xfrm>
                <a:off x="4254750" y="1926750"/>
                <a:ext cx="353725" cy="177800"/>
              </a:xfrm>
              <a:custGeom>
                <a:avLst/>
                <a:gdLst/>
                <a:ahLst/>
                <a:cxnLst/>
                <a:rect l="l" t="t" r="r" b="b"/>
                <a:pathLst>
                  <a:path w="14149" h="7112" extrusionOk="0">
                    <a:moveTo>
                      <a:pt x="706" y="0"/>
                    </a:moveTo>
                    <a:cubicBezTo>
                      <a:pt x="419" y="0"/>
                      <a:pt x="157" y="228"/>
                      <a:pt x="84" y="519"/>
                    </a:cubicBezTo>
                    <a:cubicBezTo>
                      <a:pt x="0" y="854"/>
                      <a:pt x="252" y="1189"/>
                      <a:pt x="586" y="1272"/>
                    </a:cubicBezTo>
                    <a:cubicBezTo>
                      <a:pt x="586" y="1272"/>
                      <a:pt x="754" y="1356"/>
                      <a:pt x="1172" y="1440"/>
                    </a:cubicBezTo>
                    <a:cubicBezTo>
                      <a:pt x="1507" y="1524"/>
                      <a:pt x="2093" y="1691"/>
                      <a:pt x="2763" y="1858"/>
                    </a:cubicBezTo>
                    <a:cubicBezTo>
                      <a:pt x="4019" y="2277"/>
                      <a:pt x="5777" y="2947"/>
                      <a:pt x="7368" y="3617"/>
                    </a:cubicBezTo>
                    <a:cubicBezTo>
                      <a:pt x="7786" y="3868"/>
                      <a:pt x="8205" y="4035"/>
                      <a:pt x="8623" y="4203"/>
                    </a:cubicBezTo>
                    <a:cubicBezTo>
                      <a:pt x="9042" y="4370"/>
                      <a:pt x="9461" y="4621"/>
                      <a:pt x="9796" y="4789"/>
                    </a:cubicBezTo>
                    <a:cubicBezTo>
                      <a:pt x="10549" y="5207"/>
                      <a:pt x="11302" y="5542"/>
                      <a:pt x="11888" y="5877"/>
                    </a:cubicBezTo>
                    <a:cubicBezTo>
                      <a:pt x="13061" y="6631"/>
                      <a:pt x="13814" y="7049"/>
                      <a:pt x="13814" y="7049"/>
                    </a:cubicBezTo>
                    <a:cubicBezTo>
                      <a:pt x="13898" y="7091"/>
                      <a:pt x="13961" y="7112"/>
                      <a:pt x="14013" y="7112"/>
                    </a:cubicBezTo>
                    <a:cubicBezTo>
                      <a:pt x="14065" y="7112"/>
                      <a:pt x="14107" y="7091"/>
                      <a:pt x="14149" y="7049"/>
                    </a:cubicBezTo>
                    <a:cubicBezTo>
                      <a:pt x="14149" y="6882"/>
                      <a:pt x="14149" y="6798"/>
                      <a:pt x="14065" y="6714"/>
                    </a:cubicBezTo>
                    <a:cubicBezTo>
                      <a:pt x="14065" y="6714"/>
                      <a:pt x="13312" y="6212"/>
                      <a:pt x="12140" y="5458"/>
                    </a:cubicBezTo>
                    <a:cubicBezTo>
                      <a:pt x="11637" y="5040"/>
                      <a:pt x="10884" y="4621"/>
                      <a:pt x="10130" y="4203"/>
                    </a:cubicBezTo>
                    <a:cubicBezTo>
                      <a:pt x="9796" y="3951"/>
                      <a:pt x="9377" y="3700"/>
                      <a:pt x="8958" y="3533"/>
                    </a:cubicBezTo>
                    <a:cubicBezTo>
                      <a:pt x="8540" y="3365"/>
                      <a:pt x="8205" y="3114"/>
                      <a:pt x="7786" y="2863"/>
                    </a:cubicBezTo>
                    <a:cubicBezTo>
                      <a:pt x="6112" y="2026"/>
                      <a:pt x="4437" y="1356"/>
                      <a:pt x="3098" y="854"/>
                    </a:cubicBezTo>
                    <a:cubicBezTo>
                      <a:pt x="2428" y="603"/>
                      <a:pt x="1926" y="352"/>
                      <a:pt x="1507" y="268"/>
                    </a:cubicBezTo>
                    <a:cubicBezTo>
                      <a:pt x="1089" y="100"/>
                      <a:pt x="921" y="17"/>
                      <a:pt x="921" y="17"/>
                    </a:cubicBezTo>
                    <a:lnTo>
                      <a:pt x="838" y="17"/>
                    </a:lnTo>
                    <a:cubicBezTo>
                      <a:pt x="794" y="6"/>
                      <a:pt x="749" y="0"/>
                      <a:pt x="7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72" name="Google Shape;772;p33"/>
              <p:cNvSpPr/>
              <p:nvPr/>
            </p:nvSpPr>
            <p:spPr>
              <a:xfrm>
                <a:off x="3346400" y="639975"/>
                <a:ext cx="493950" cy="198800"/>
              </a:xfrm>
              <a:custGeom>
                <a:avLst/>
                <a:gdLst/>
                <a:ahLst/>
                <a:cxnLst/>
                <a:rect l="l" t="t" r="r" b="b"/>
                <a:pathLst>
                  <a:path w="19758" h="7952" extrusionOk="0">
                    <a:moveTo>
                      <a:pt x="16409" y="0"/>
                    </a:moveTo>
                    <a:cubicBezTo>
                      <a:pt x="11553" y="0"/>
                      <a:pt x="7033" y="754"/>
                      <a:pt x="2763" y="2261"/>
                    </a:cubicBezTo>
                    <a:cubicBezTo>
                      <a:pt x="3265" y="2595"/>
                      <a:pt x="3935" y="2679"/>
                      <a:pt x="4521" y="2679"/>
                    </a:cubicBezTo>
                    <a:cubicBezTo>
                      <a:pt x="1256" y="3600"/>
                      <a:pt x="0" y="5777"/>
                      <a:pt x="1758" y="7284"/>
                    </a:cubicBezTo>
                    <a:cubicBezTo>
                      <a:pt x="2254" y="7712"/>
                      <a:pt x="3247" y="7952"/>
                      <a:pt x="4554" y="7952"/>
                    </a:cubicBezTo>
                    <a:cubicBezTo>
                      <a:pt x="8104" y="7952"/>
                      <a:pt x="13974" y="6180"/>
                      <a:pt x="18502" y="1591"/>
                    </a:cubicBezTo>
                    <a:cubicBezTo>
                      <a:pt x="18502" y="1591"/>
                      <a:pt x="19172" y="670"/>
                      <a:pt x="19758" y="84"/>
                    </a:cubicBezTo>
                    <a:cubicBezTo>
                      <a:pt x="18670" y="84"/>
                      <a:pt x="17498" y="0"/>
                      <a:pt x="16409" y="0"/>
                    </a:cubicBezTo>
                    <a:close/>
                  </a:path>
                </a:pathLst>
              </a:custGeom>
              <a:solidFill>
                <a:srgbClr val="7D7D7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73" name="Google Shape;773;p33"/>
              <p:cNvSpPr/>
              <p:nvPr/>
            </p:nvSpPr>
            <p:spPr>
              <a:xfrm>
                <a:off x="3331750" y="457375"/>
                <a:ext cx="519075" cy="323625"/>
              </a:xfrm>
              <a:custGeom>
                <a:avLst/>
                <a:gdLst/>
                <a:ahLst/>
                <a:cxnLst/>
                <a:rect l="l" t="t" r="r" b="b"/>
                <a:pathLst>
                  <a:path w="20763" h="12945" extrusionOk="0">
                    <a:moveTo>
                      <a:pt x="7808" y="0"/>
                    </a:moveTo>
                    <a:cubicBezTo>
                      <a:pt x="6036" y="0"/>
                      <a:pt x="5885" y="1017"/>
                      <a:pt x="5944" y="1611"/>
                    </a:cubicBezTo>
                    <a:cubicBezTo>
                      <a:pt x="6112" y="2532"/>
                      <a:pt x="8288" y="3872"/>
                      <a:pt x="8288" y="3872"/>
                    </a:cubicBezTo>
                    <a:cubicBezTo>
                      <a:pt x="8288" y="3872"/>
                      <a:pt x="7053" y="3683"/>
                      <a:pt x="5714" y="3683"/>
                    </a:cubicBezTo>
                    <a:cubicBezTo>
                      <a:pt x="4374" y="3683"/>
                      <a:pt x="2930" y="3872"/>
                      <a:pt x="2512" y="4625"/>
                    </a:cubicBezTo>
                    <a:cubicBezTo>
                      <a:pt x="1675" y="6216"/>
                      <a:pt x="3349" y="7723"/>
                      <a:pt x="4940" y="7806"/>
                    </a:cubicBezTo>
                    <a:cubicBezTo>
                      <a:pt x="1507" y="8309"/>
                      <a:pt x="0" y="10318"/>
                      <a:pt x="1591" y="12076"/>
                    </a:cubicBezTo>
                    <a:cubicBezTo>
                      <a:pt x="2093" y="12631"/>
                      <a:pt x="3496" y="12944"/>
                      <a:pt x="5400" y="12944"/>
                    </a:cubicBezTo>
                    <a:cubicBezTo>
                      <a:pt x="9527" y="12944"/>
                      <a:pt x="16007" y="11473"/>
                      <a:pt x="20763" y="7806"/>
                    </a:cubicBezTo>
                    <a:cubicBezTo>
                      <a:pt x="20763" y="7806"/>
                      <a:pt x="15572" y="2114"/>
                      <a:pt x="10884" y="607"/>
                    </a:cubicBezTo>
                    <a:cubicBezTo>
                      <a:pt x="9524" y="170"/>
                      <a:pt x="8531" y="0"/>
                      <a:pt x="7808" y="0"/>
                    </a:cubicBezTo>
                    <a:close/>
                  </a:path>
                </a:pathLst>
              </a:custGeom>
              <a:solidFill>
                <a:srgbClr val="9191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74" name="Google Shape;774;p33"/>
              <p:cNvSpPr/>
              <p:nvPr/>
            </p:nvSpPr>
            <p:spPr>
              <a:xfrm>
                <a:off x="3116175" y="1399725"/>
                <a:ext cx="253275" cy="114300"/>
              </a:xfrm>
              <a:custGeom>
                <a:avLst/>
                <a:gdLst/>
                <a:ahLst/>
                <a:cxnLst/>
                <a:rect l="l" t="t" r="r" b="b"/>
                <a:pathLst>
                  <a:path w="10131" h="4572" extrusionOk="0">
                    <a:moveTo>
                      <a:pt x="5107" y="0"/>
                    </a:moveTo>
                    <a:cubicBezTo>
                      <a:pt x="4186" y="84"/>
                      <a:pt x="3349" y="252"/>
                      <a:pt x="2595" y="670"/>
                    </a:cubicBezTo>
                    <a:cubicBezTo>
                      <a:pt x="2260" y="838"/>
                      <a:pt x="1926" y="1005"/>
                      <a:pt x="1591" y="1256"/>
                    </a:cubicBezTo>
                    <a:cubicBezTo>
                      <a:pt x="1256" y="1507"/>
                      <a:pt x="1005" y="1758"/>
                      <a:pt x="837" y="2010"/>
                    </a:cubicBezTo>
                    <a:cubicBezTo>
                      <a:pt x="586" y="2261"/>
                      <a:pt x="419" y="2512"/>
                      <a:pt x="335" y="2763"/>
                    </a:cubicBezTo>
                    <a:cubicBezTo>
                      <a:pt x="167" y="3014"/>
                      <a:pt x="84" y="3265"/>
                      <a:pt x="84" y="3433"/>
                    </a:cubicBezTo>
                    <a:cubicBezTo>
                      <a:pt x="0" y="3684"/>
                      <a:pt x="0" y="3851"/>
                      <a:pt x="0" y="3935"/>
                    </a:cubicBezTo>
                    <a:cubicBezTo>
                      <a:pt x="0" y="4019"/>
                      <a:pt x="0" y="4019"/>
                      <a:pt x="0" y="4019"/>
                    </a:cubicBezTo>
                    <a:cubicBezTo>
                      <a:pt x="0" y="4186"/>
                      <a:pt x="84" y="4354"/>
                      <a:pt x="167" y="4521"/>
                    </a:cubicBezTo>
                    <a:cubicBezTo>
                      <a:pt x="259" y="4552"/>
                      <a:pt x="363" y="4571"/>
                      <a:pt x="465" y="4571"/>
                    </a:cubicBezTo>
                    <a:cubicBezTo>
                      <a:pt x="641" y="4571"/>
                      <a:pt x="815" y="4513"/>
                      <a:pt x="921" y="4354"/>
                    </a:cubicBezTo>
                    <a:cubicBezTo>
                      <a:pt x="921" y="4354"/>
                      <a:pt x="921" y="4270"/>
                      <a:pt x="1005" y="4270"/>
                    </a:cubicBezTo>
                    <a:cubicBezTo>
                      <a:pt x="1005" y="4186"/>
                      <a:pt x="1005" y="4186"/>
                      <a:pt x="1088" y="4103"/>
                    </a:cubicBezTo>
                    <a:cubicBezTo>
                      <a:pt x="1088" y="4019"/>
                      <a:pt x="1172" y="4019"/>
                      <a:pt x="1172" y="4019"/>
                    </a:cubicBezTo>
                    <a:cubicBezTo>
                      <a:pt x="1256" y="3935"/>
                      <a:pt x="1423" y="3768"/>
                      <a:pt x="1507" y="3684"/>
                    </a:cubicBezTo>
                    <a:cubicBezTo>
                      <a:pt x="1674" y="3517"/>
                      <a:pt x="1842" y="3433"/>
                      <a:pt x="2009" y="3265"/>
                    </a:cubicBezTo>
                    <a:cubicBezTo>
                      <a:pt x="2428" y="3098"/>
                      <a:pt x="2930" y="2847"/>
                      <a:pt x="3433" y="2679"/>
                    </a:cubicBezTo>
                    <a:cubicBezTo>
                      <a:pt x="3684" y="2596"/>
                      <a:pt x="4019" y="2512"/>
                      <a:pt x="4270" y="2512"/>
                    </a:cubicBezTo>
                    <a:cubicBezTo>
                      <a:pt x="4605" y="2428"/>
                      <a:pt x="4856" y="2428"/>
                      <a:pt x="5191" y="2428"/>
                    </a:cubicBezTo>
                    <a:lnTo>
                      <a:pt x="6028" y="2428"/>
                    </a:lnTo>
                    <a:cubicBezTo>
                      <a:pt x="6363" y="2512"/>
                      <a:pt x="6614" y="2512"/>
                      <a:pt x="6865" y="2596"/>
                    </a:cubicBezTo>
                    <a:cubicBezTo>
                      <a:pt x="7367" y="2763"/>
                      <a:pt x="7786" y="2931"/>
                      <a:pt x="8121" y="3182"/>
                    </a:cubicBezTo>
                    <a:cubicBezTo>
                      <a:pt x="8456" y="3517"/>
                      <a:pt x="8707" y="3768"/>
                      <a:pt x="8958" y="4019"/>
                    </a:cubicBezTo>
                    <a:cubicBezTo>
                      <a:pt x="9125" y="4270"/>
                      <a:pt x="9209" y="4354"/>
                      <a:pt x="9209" y="4354"/>
                    </a:cubicBezTo>
                    <a:lnTo>
                      <a:pt x="9293" y="4354"/>
                    </a:lnTo>
                    <a:cubicBezTo>
                      <a:pt x="9377" y="4521"/>
                      <a:pt x="9460" y="4521"/>
                      <a:pt x="9628" y="4521"/>
                    </a:cubicBezTo>
                    <a:cubicBezTo>
                      <a:pt x="9963" y="4521"/>
                      <a:pt x="10130" y="4270"/>
                      <a:pt x="10130" y="4019"/>
                    </a:cubicBezTo>
                    <a:cubicBezTo>
                      <a:pt x="10130" y="4019"/>
                      <a:pt x="10130" y="3851"/>
                      <a:pt x="10046" y="3433"/>
                    </a:cubicBezTo>
                    <a:cubicBezTo>
                      <a:pt x="10046" y="3098"/>
                      <a:pt x="9879" y="2596"/>
                      <a:pt x="9460" y="2010"/>
                    </a:cubicBezTo>
                    <a:cubicBezTo>
                      <a:pt x="9125" y="1424"/>
                      <a:pt x="8456" y="838"/>
                      <a:pt x="7619" y="503"/>
                    </a:cubicBezTo>
                    <a:cubicBezTo>
                      <a:pt x="7284" y="335"/>
                      <a:pt x="6865" y="168"/>
                      <a:pt x="6363" y="84"/>
                    </a:cubicBezTo>
                    <a:cubicBezTo>
                      <a:pt x="6195" y="84"/>
                      <a:pt x="5860" y="0"/>
                      <a:pt x="5693" y="0"/>
                    </a:cubicBezTo>
                    <a:close/>
                  </a:path>
                </a:pathLst>
              </a:custGeom>
              <a:solidFill>
                <a:srgbClr val="52525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75" name="Google Shape;775;p33"/>
              <p:cNvSpPr/>
              <p:nvPr/>
            </p:nvSpPr>
            <p:spPr>
              <a:xfrm>
                <a:off x="3915675" y="1399725"/>
                <a:ext cx="255375" cy="114300"/>
              </a:xfrm>
              <a:custGeom>
                <a:avLst/>
                <a:gdLst/>
                <a:ahLst/>
                <a:cxnLst/>
                <a:rect l="l" t="t" r="r" b="b"/>
                <a:pathLst>
                  <a:path w="10215" h="4572" extrusionOk="0">
                    <a:moveTo>
                      <a:pt x="4438" y="0"/>
                    </a:moveTo>
                    <a:cubicBezTo>
                      <a:pt x="4271" y="0"/>
                      <a:pt x="4019" y="84"/>
                      <a:pt x="3768" y="84"/>
                    </a:cubicBezTo>
                    <a:cubicBezTo>
                      <a:pt x="3350" y="168"/>
                      <a:pt x="2931" y="335"/>
                      <a:pt x="2512" y="503"/>
                    </a:cubicBezTo>
                    <a:cubicBezTo>
                      <a:pt x="1675" y="838"/>
                      <a:pt x="1089" y="1424"/>
                      <a:pt x="671" y="2010"/>
                    </a:cubicBezTo>
                    <a:cubicBezTo>
                      <a:pt x="336" y="2596"/>
                      <a:pt x="168" y="3098"/>
                      <a:pt x="85" y="3433"/>
                    </a:cubicBezTo>
                    <a:cubicBezTo>
                      <a:pt x="1" y="3851"/>
                      <a:pt x="1" y="4019"/>
                      <a:pt x="1" y="4019"/>
                    </a:cubicBezTo>
                    <a:cubicBezTo>
                      <a:pt x="1" y="4270"/>
                      <a:pt x="252" y="4521"/>
                      <a:pt x="503" y="4521"/>
                    </a:cubicBezTo>
                    <a:cubicBezTo>
                      <a:pt x="671" y="4521"/>
                      <a:pt x="838" y="4521"/>
                      <a:pt x="922" y="4354"/>
                    </a:cubicBezTo>
                    <a:cubicBezTo>
                      <a:pt x="922" y="4354"/>
                      <a:pt x="1005" y="4270"/>
                      <a:pt x="1257" y="4019"/>
                    </a:cubicBezTo>
                    <a:cubicBezTo>
                      <a:pt x="1424" y="3768"/>
                      <a:pt x="1675" y="3517"/>
                      <a:pt x="2010" y="3182"/>
                    </a:cubicBezTo>
                    <a:cubicBezTo>
                      <a:pt x="2429" y="2931"/>
                      <a:pt x="2847" y="2763"/>
                      <a:pt x="3350" y="2596"/>
                    </a:cubicBezTo>
                    <a:cubicBezTo>
                      <a:pt x="3517" y="2512"/>
                      <a:pt x="3852" y="2512"/>
                      <a:pt x="4103" y="2428"/>
                    </a:cubicBezTo>
                    <a:lnTo>
                      <a:pt x="5024" y="2428"/>
                    </a:lnTo>
                    <a:cubicBezTo>
                      <a:pt x="5275" y="2428"/>
                      <a:pt x="5610" y="2428"/>
                      <a:pt x="5861" y="2512"/>
                    </a:cubicBezTo>
                    <a:cubicBezTo>
                      <a:pt x="6196" y="2512"/>
                      <a:pt x="6447" y="2596"/>
                      <a:pt x="6698" y="2679"/>
                    </a:cubicBezTo>
                    <a:cubicBezTo>
                      <a:pt x="7284" y="2847"/>
                      <a:pt x="7703" y="3098"/>
                      <a:pt x="8122" y="3265"/>
                    </a:cubicBezTo>
                    <a:cubicBezTo>
                      <a:pt x="8289" y="3433"/>
                      <a:pt x="8456" y="3517"/>
                      <a:pt x="8624" y="3684"/>
                    </a:cubicBezTo>
                    <a:cubicBezTo>
                      <a:pt x="8791" y="3768"/>
                      <a:pt x="8875" y="3935"/>
                      <a:pt x="8959" y="4019"/>
                    </a:cubicBezTo>
                    <a:cubicBezTo>
                      <a:pt x="8959" y="4019"/>
                      <a:pt x="9043" y="4019"/>
                      <a:pt x="9043" y="4103"/>
                    </a:cubicBezTo>
                    <a:cubicBezTo>
                      <a:pt x="9126" y="4186"/>
                      <a:pt x="9126" y="4186"/>
                      <a:pt x="9210" y="4270"/>
                    </a:cubicBezTo>
                    <a:cubicBezTo>
                      <a:pt x="9210" y="4270"/>
                      <a:pt x="9210" y="4354"/>
                      <a:pt x="9210" y="4354"/>
                    </a:cubicBezTo>
                    <a:cubicBezTo>
                      <a:pt x="9316" y="4513"/>
                      <a:pt x="9490" y="4571"/>
                      <a:pt x="9666" y="4571"/>
                    </a:cubicBezTo>
                    <a:cubicBezTo>
                      <a:pt x="9768" y="4571"/>
                      <a:pt x="9871" y="4552"/>
                      <a:pt x="9963" y="4521"/>
                    </a:cubicBezTo>
                    <a:cubicBezTo>
                      <a:pt x="10131" y="4354"/>
                      <a:pt x="10215" y="4186"/>
                      <a:pt x="10215" y="4019"/>
                    </a:cubicBezTo>
                    <a:cubicBezTo>
                      <a:pt x="10215" y="4019"/>
                      <a:pt x="10131" y="4019"/>
                      <a:pt x="10131" y="3935"/>
                    </a:cubicBezTo>
                    <a:cubicBezTo>
                      <a:pt x="10131" y="3851"/>
                      <a:pt x="10131" y="3684"/>
                      <a:pt x="10131" y="3433"/>
                    </a:cubicBezTo>
                    <a:cubicBezTo>
                      <a:pt x="10047" y="3265"/>
                      <a:pt x="9963" y="3014"/>
                      <a:pt x="9796" y="2763"/>
                    </a:cubicBezTo>
                    <a:cubicBezTo>
                      <a:pt x="9712" y="2512"/>
                      <a:pt x="9545" y="2261"/>
                      <a:pt x="9377" y="2010"/>
                    </a:cubicBezTo>
                    <a:cubicBezTo>
                      <a:pt x="9126" y="1758"/>
                      <a:pt x="8875" y="1507"/>
                      <a:pt x="8540" y="1256"/>
                    </a:cubicBezTo>
                    <a:cubicBezTo>
                      <a:pt x="8289" y="1005"/>
                      <a:pt x="7954" y="838"/>
                      <a:pt x="7536" y="670"/>
                    </a:cubicBezTo>
                    <a:cubicBezTo>
                      <a:pt x="6782" y="252"/>
                      <a:pt x="5945" y="84"/>
                      <a:pt x="5108" y="0"/>
                    </a:cubicBezTo>
                    <a:close/>
                  </a:path>
                </a:pathLst>
              </a:custGeom>
              <a:solidFill>
                <a:srgbClr val="52525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76" name="Google Shape;776;p33"/>
              <p:cNvSpPr/>
              <p:nvPr/>
            </p:nvSpPr>
            <p:spPr>
              <a:xfrm>
                <a:off x="3505450" y="2036000"/>
                <a:ext cx="389325" cy="217775"/>
              </a:xfrm>
              <a:custGeom>
                <a:avLst/>
                <a:gdLst/>
                <a:ahLst/>
                <a:cxnLst/>
                <a:rect l="l" t="t" r="r" b="b"/>
                <a:pathLst>
                  <a:path w="15573" h="8711" extrusionOk="0">
                    <a:moveTo>
                      <a:pt x="14735" y="0"/>
                    </a:moveTo>
                    <a:cubicBezTo>
                      <a:pt x="14735" y="0"/>
                      <a:pt x="14652" y="84"/>
                      <a:pt x="14401" y="84"/>
                    </a:cubicBezTo>
                    <a:cubicBezTo>
                      <a:pt x="14317" y="168"/>
                      <a:pt x="14066" y="251"/>
                      <a:pt x="13898" y="335"/>
                    </a:cubicBezTo>
                    <a:cubicBezTo>
                      <a:pt x="13647" y="419"/>
                      <a:pt x="13480" y="586"/>
                      <a:pt x="13312" y="754"/>
                    </a:cubicBezTo>
                    <a:cubicBezTo>
                      <a:pt x="12894" y="1088"/>
                      <a:pt x="12475" y="1507"/>
                      <a:pt x="12140" y="2093"/>
                    </a:cubicBezTo>
                    <a:cubicBezTo>
                      <a:pt x="11973" y="2428"/>
                      <a:pt x="11889" y="2679"/>
                      <a:pt x="11805" y="3014"/>
                    </a:cubicBezTo>
                    <a:cubicBezTo>
                      <a:pt x="11470" y="3014"/>
                      <a:pt x="11052" y="3014"/>
                      <a:pt x="10549" y="3098"/>
                    </a:cubicBezTo>
                    <a:lnTo>
                      <a:pt x="9461" y="3098"/>
                    </a:lnTo>
                    <a:cubicBezTo>
                      <a:pt x="9126" y="3098"/>
                      <a:pt x="8708" y="3181"/>
                      <a:pt x="8289" y="3265"/>
                    </a:cubicBezTo>
                    <a:cubicBezTo>
                      <a:pt x="7954" y="3349"/>
                      <a:pt x="7536" y="3433"/>
                      <a:pt x="7117" y="3433"/>
                    </a:cubicBezTo>
                    <a:cubicBezTo>
                      <a:pt x="6698" y="3516"/>
                      <a:pt x="6280" y="3684"/>
                      <a:pt x="5861" y="3851"/>
                    </a:cubicBezTo>
                    <a:cubicBezTo>
                      <a:pt x="5443" y="3935"/>
                      <a:pt x="5024" y="4102"/>
                      <a:pt x="4605" y="4270"/>
                    </a:cubicBezTo>
                    <a:cubicBezTo>
                      <a:pt x="4271" y="4437"/>
                      <a:pt x="3852" y="4605"/>
                      <a:pt x="3517" y="4856"/>
                    </a:cubicBezTo>
                    <a:cubicBezTo>
                      <a:pt x="3182" y="5023"/>
                      <a:pt x="2764" y="5191"/>
                      <a:pt x="2512" y="5442"/>
                    </a:cubicBezTo>
                    <a:cubicBezTo>
                      <a:pt x="2178" y="5693"/>
                      <a:pt x="1926" y="5860"/>
                      <a:pt x="1675" y="6028"/>
                    </a:cubicBezTo>
                    <a:cubicBezTo>
                      <a:pt x="1173" y="6530"/>
                      <a:pt x="754" y="6865"/>
                      <a:pt x="503" y="7284"/>
                    </a:cubicBezTo>
                    <a:cubicBezTo>
                      <a:pt x="252" y="7535"/>
                      <a:pt x="168" y="7702"/>
                      <a:pt x="168" y="7702"/>
                    </a:cubicBezTo>
                    <a:lnTo>
                      <a:pt x="168" y="7786"/>
                    </a:lnTo>
                    <a:cubicBezTo>
                      <a:pt x="1" y="8121"/>
                      <a:pt x="85" y="8456"/>
                      <a:pt x="336" y="8623"/>
                    </a:cubicBezTo>
                    <a:cubicBezTo>
                      <a:pt x="454" y="8683"/>
                      <a:pt x="573" y="8710"/>
                      <a:pt x="688" y="8710"/>
                    </a:cubicBezTo>
                    <a:cubicBezTo>
                      <a:pt x="897" y="8710"/>
                      <a:pt x="1094" y="8618"/>
                      <a:pt x="1257" y="8456"/>
                    </a:cubicBezTo>
                    <a:cubicBezTo>
                      <a:pt x="1257" y="8456"/>
                      <a:pt x="1340" y="8288"/>
                      <a:pt x="1592" y="8037"/>
                    </a:cubicBezTo>
                    <a:cubicBezTo>
                      <a:pt x="1759" y="7870"/>
                      <a:pt x="2094" y="7535"/>
                      <a:pt x="2512" y="7200"/>
                    </a:cubicBezTo>
                    <a:cubicBezTo>
                      <a:pt x="2764" y="7033"/>
                      <a:pt x="3015" y="6865"/>
                      <a:pt x="3350" y="6698"/>
                    </a:cubicBezTo>
                    <a:cubicBezTo>
                      <a:pt x="3601" y="6530"/>
                      <a:pt x="3936" y="6446"/>
                      <a:pt x="4271" y="6279"/>
                    </a:cubicBezTo>
                    <a:cubicBezTo>
                      <a:pt x="4605" y="6195"/>
                      <a:pt x="4940" y="6028"/>
                      <a:pt x="5275" y="5860"/>
                    </a:cubicBezTo>
                    <a:cubicBezTo>
                      <a:pt x="5610" y="5777"/>
                      <a:pt x="5945" y="5693"/>
                      <a:pt x="6364" y="5609"/>
                    </a:cubicBezTo>
                    <a:cubicBezTo>
                      <a:pt x="6698" y="5526"/>
                      <a:pt x="7033" y="5442"/>
                      <a:pt x="7452" y="5442"/>
                    </a:cubicBezTo>
                    <a:cubicBezTo>
                      <a:pt x="7870" y="5358"/>
                      <a:pt x="8205" y="5358"/>
                      <a:pt x="8540" y="5358"/>
                    </a:cubicBezTo>
                    <a:cubicBezTo>
                      <a:pt x="8875" y="5274"/>
                      <a:pt x="9294" y="5274"/>
                      <a:pt x="9545" y="5274"/>
                    </a:cubicBezTo>
                    <a:cubicBezTo>
                      <a:pt x="9880" y="5274"/>
                      <a:pt x="10215" y="5358"/>
                      <a:pt x="10549" y="5358"/>
                    </a:cubicBezTo>
                    <a:cubicBezTo>
                      <a:pt x="10968" y="5358"/>
                      <a:pt x="11387" y="5442"/>
                      <a:pt x="11722" y="5442"/>
                    </a:cubicBezTo>
                    <a:cubicBezTo>
                      <a:pt x="11805" y="5693"/>
                      <a:pt x="11805" y="5860"/>
                      <a:pt x="11889" y="6028"/>
                    </a:cubicBezTo>
                    <a:cubicBezTo>
                      <a:pt x="12140" y="6698"/>
                      <a:pt x="12475" y="7200"/>
                      <a:pt x="12810" y="7535"/>
                    </a:cubicBezTo>
                    <a:cubicBezTo>
                      <a:pt x="13145" y="7953"/>
                      <a:pt x="13396" y="8205"/>
                      <a:pt x="13647" y="8288"/>
                    </a:cubicBezTo>
                    <a:cubicBezTo>
                      <a:pt x="13898" y="8456"/>
                      <a:pt x="14066" y="8539"/>
                      <a:pt x="14066" y="8539"/>
                    </a:cubicBezTo>
                    <a:cubicBezTo>
                      <a:pt x="14149" y="8581"/>
                      <a:pt x="14233" y="8602"/>
                      <a:pt x="14317" y="8602"/>
                    </a:cubicBezTo>
                    <a:cubicBezTo>
                      <a:pt x="14401" y="8602"/>
                      <a:pt x="14484" y="8581"/>
                      <a:pt x="14568" y="8539"/>
                    </a:cubicBezTo>
                    <a:cubicBezTo>
                      <a:pt x="14903" y="8456"/>
                      <a:pt x="15070" y="8037"/>
                      <a:pt x="14987" y="7702"/>
                    </a:cubicBezTo>
                    <a:lnTo>
                      <a:pt x="14903" y="7619"/>
                    </a:lnTo>
                    <a:cubicBezTo>
                      <a:pt x="14903" y="7619"/>
                      <a:pt x="14903" y="7535"/>
                      <a:pt x="14735" y="7284"/>
                    </a:cubicBezTo>
                    <a:cubicBezTo>
                      <a:pt x="14652" y="7116"/>
                      <a:pt x="14568" y="6865"/>
                      <a:pt x="14401" y="6530"/>
                    </a:cubicBezTo>
                    <a:cubicBezTo>
                      <a:pt x="14149" y="5860"/>
                      <a:pt x="13898" y="5023"/>
                      <a:pt x="13982" y="4186"/>
                    </a:cubicBezTo>
                    <a:cubicBezTo>
                      <a:pt x="13982" y="3767"/>
                      <a:pt x="14066" y="3349"/>
                      <a:pt x="14149" y="3014"/>
                    </a:cubicBezTo>
                    <a:cubicBezTo>
                      <a:pt x="14233" y="2763"/>
                      <a:pt x="14317" y="2595"/>
                      <a:pt x="14317" y="2428"/>
                    </a:cubicBezTo>
                    <a:cubicBezTo>
                      <a:pt x="14401" y="2344"/>
                      <a:pt x="14484" y="2177"/>
                      <a:pt x="14568" y="2009"/>
                    </a:cubicBezTo>
                    <a:cubicBezTo>
                      <a:pt x="14652" y="1926"/>
                      <a:pt x="14735" y="1758"/>
                      <a:pt x="14819" y="1674"/>
                    </a:cubicBezTo>
                    <a:cubicBezTo>
                      <a:pt x="14903" y="1591"/>
                      <a:pt x="14903" y="1507"/>
                      <a:pt x="15070" y="1423"/>
                    </a:cubicBezTo>
                    <a:cubicBezTo>
                      <a:pt x="15238" y="1256"/>
                      <a:pt x="15321" y="1172"/>
                      <a:pt x="15321" y="1172"/>
                    </a:cubicBezTo>
                    <a:cubicBezTo>
                      <a:pt x="15489" y="1005"/>
                      <a:pt x="15573" y="754"/>
                      <a:pt x="15573" y="586"/>
                    </a:cubicBezTo>
                    <a:cubicBezTo>
                      <a:pt x="15489" y="168"/>
                      <a:pt x="15154" y="0"/>
                      <a:pt x="14735" y="0"/>
                    </a:cubicBezTo>
                    <a:close/>
                  </a:path>
                </a:pathLst>
              </a:custGeom>
              <a:solidFill>
                <a:srgbClr val="52525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77" name="Google Shape;777;p33"/>
              <p:cNvSpPr/>
              <p:nvPr/>
            </p:nvSpPr>
            <p:spPr>
              <a:xfrm>
                <a:off x="2492450" y="2785300"/>
                <a:ext cx="891650" cy="703825"/>
              </a:xfrm>
              <a:custGeom>
                <a:avLst/>
                <a:gdLst/>
                <a:ahLst/>
                <a:cxnLst/>
                <a:rect l="l" t="t" r="r" b="b"/>
                <a:pathLst>
                  <a:path w="35666" h="28153" extrusionOk="0">
                    <a:moveTo>
                      <a:pt x="10200" y="0"/>
                    </a:moveTo>
                    <a:cubicBezTo>
                      <a:pt x="6903" y="0"/>
                      <a:pt x="4159" y="1303"/>
                      <a:pt x="2763" y="3934"/>
                    </a:cubicBezTo>
                    <a:cubicBezTo>
                      <a:pt x="1" y="9293"/>
                      <a:pt x="6363" y="16158"/>
                      <a:pt x="10884" y="20092"/>
                    </a:cubicBezTo>
                    <a:cubicBezTo>
                      <a:pt x="16802" y="25206"/>
                      <a:pt x="27819" y="28153"/>
                      <a:pt x="32032" y="28153"/>
                    </a:cubicBezTo>
                    <a:cubicBezTo>
                      <a:pt x="32647" y="28153"/>
                      <a:pt x="33117" y="28090"/>
                      <a:pt x="33405" y="27962"/>
                    </a:cubicBezTo>
                    <a:cubicBezTo>
                      <a:pt x="35665" y="26957"/>
                      <a:pt x="29470" y="10548"/>
                      <a:pt x="22019" y="4688"/>
                    </a:cubicBezTo>
                    <a:cubicBezTo>
                      <a:pt x="18117" y="1575"/>
                      <a:pt x="13824" y="0"/>
                      <a:pt x="10200" y="0"/>
                    </a:cubicBezTo>
                    <a:close/>
                  </a:path>
                </a:pathLst>
              </a:custGeom>
              <a:solidFill>
                <a:srgbClr val="7D7D7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78" name="Google Shape;778;p33"/>
              <p:cNvSpPr/>
              <p:nvPr/>
            </p:nvSpPr>
            <p:spPr>
              <a:xfrm>
                <a:off x="4185675" y="2785300"/>
                <a:ext cx="893725" cy="703825"/>
              </a:xfrm>
              <a:custGeom>
                <a:avLst/>
                <a:gdLst/>
                <a:ahLst/>
                <a:cxnLst/>
                <a:rect l="l" t="t" r="r" b="b"/>
                <a:pathLst>
                  <a:path w="35749" h="28153" extrusionOk="0">
                    <a:moveTo>
                      <a:pt x="25550" y="0"/>
                    </a:moveTo>
                    <a:cubicBezTo>
                      <a:pt x="21925" y="0"/>
                      <a:pt x="17633" y="1575"/>
                      <a:pt x="13731" y="4688"/>
                    </a:cubicBezTo>
                    <a:cubicBezTo>
                      <a:pt x="6280" y="10548"/>
                      <a:pt x="1" y="26957"/>
                      <a:pt x="2345" y="27962"/>
                    </a:cubicBezTo>
                    <a:cubicBezTo>
                      <a:pt x="2633" y="28090"/>
                      <a:pt x="3103" y="28153"/>
                      <a:pt x="3717" y="28153"/>
                    </a:cubicBezTo>
                    <a:cubicBezTo>
                      <a:pt x="7930" y="28153"/>
                      <a:pt x="18948" y="25206"/>
                      <a:pt x="24865" y="20092"/>
                    </a:cubicBezTo>
                    <a:cubicBezTo>
                      <a:pt x="29386" y="16158"/>
                      <a:pt x="35749" y="9293"/>
                      <a:pt x="32986" y="3934"/>
                    </a:cubicBezTo>
                    <a:cubicBezTo>
                      <a:pt x="31590" y="1303"/>
                      <a:pt x="28846" y="0"/>
                      <a:pt x="25550" y="0"/>
                    </a:cubicBezTo>
                    <a:close/>
                  </a:path>
                </a:pathLst>
              </a:custGeom>
              <a:solidFill>
                <a:srgbClr val="7D7D7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779" name="Google Shape;779;p33"/>
            <p:cNvGrpSpPr/>
            <p:nvPr/>
          </p:nvGrpSpPr>
          <p:grpSpPr>
            <a:xfrm>
              <a:off x="8057441" y="3639665"/>
              <a:ext cx="378369" cy="536459"/>
              <a:chOff x="80379" y="4370393"/>
              <a:chExt cx="545279" cy="773107"/>
            </a:xfrm>
          </p:grpSpPr>
          <p:sp>
            <p:nvSpPr>
              <p:cNvPr id="780" name="Google Shape;780;p33"/>
              <p:cNvSpPr/>
              <p:nvPr/>
            </p:nvSpPr>
            <p:spPr>
              <a:xfrm flipH="1">
                <a:off x="367865" y="4592741"/>
                <a:ext cx="257793" cy="151958"/>
              </a:xfrm>
              <a:custGeom>
                <a:avLst/>
                <a:gdLst/>
                <a:ahLst/>
                <a:cxnLst/>
                <a:rect l="l" t="t" r="r" b="b"/>
                <a:pathLst>
                  <a:path w="7512" h="4428" extrusionOk="0">
                    <a:moveTo>
                      <a:pt x="2539" y="0"/>
                    </a:moveTo>
                    <a:cubicBezTo>
                      <a:pt x="1131" y="0"/>
                      <a:pt x="0" y="955"/>
                      <a:pt x="573" y="2673"/>
                    </a:cubicBezTo>
                    <a:cubicBezTo>
                      <a:pt x="981" y="3929"/>
                      <a:pt x="2197" y="4428"/>
                      <a:pt x="3532" y="4428"/>
                    </a:cubicBezTo>
                    <a:cubicBezTo>
                      <a:pt x="5035" y="4428"/>
                      <a:pt x="6689" y="3796"/>
                      <a:pt x="7511" y="2901"/>
                    </a:cubicBezTo>
                    <a:lnTo>
                      <a:pt x="7466" y="2810"/>
                    </a:lnTo>
                    <a:cubicBezTo>
                      <a:pt x="6507" y="1600"/>
                      <a:pt x="5001" y="596"/>
                      <a:pt x="3563" y="162"/>
                    </a:cubicBezTo>
                    <a:cubicBezTo>
                      <a:pt x="3218" y="53"/>
                      <a:pt x="2871" y="0"/>
                      <a:pt x="2539" y="0"/>
                    </a:cubicBezTo>
                    <a:close/>
                  </a:path>
                </a:pathLst>
              </a:custGeom>
              <a:solidFill>
                <a:srgbClr val="459B97"/>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81" name="Google Shape;781;p33"/>
              <p:cNvSpPr/>
              <p:nvPr/>
            </p:nvSpPr>
            <p:spPr>
              <a:xfrm flipH="1">
                <a:off x="352628" y="4370393"/>
                <a:ext cx="247120" cy="236551"/>
              </a:xfrm>
              <a:custGeom>
                <a:avLst/>
                <a:gdLst/>
                <a:ahLst/>
                <a:cxnLst/>
                <a:rect l="l" t="t" r="r" b="b"/>
                <a:pathLst>
                  <a:path w="7201" h="6893" extrusionOk="0">
                    <a:moveTo>
                      <a:pt x="4723" y="0"/>
                    </a:moveTo>
                    <a:cubicBezTo>
                      <a:pt x="4407" y="0"/>
                      <a:pt x="4045" y="92"/>
                      <a:pt x="3629" y="296"/>
                    </a:cubicBezTo>
                    <a:cubicBezTo>
                      <a:pt x="0" y="2099"/>
                      <a:pt x="4451" y="5865"/>
                      <a:pt x="6232" y="6892"/>
                    </a:cubicBezTo>
                    <a:lnTo>
                      <a:pt x="6346" y="6892"/>
                    </a:lnTo>
                    <a:cubicBezTo>
                      <a:pt x="6791" y="5637"/>
                      <a:pt x="7201" y="0"/>
                      <a:pt x="4723" y="0"/>
                    </a:cubicBezTo>
                    <a:close/>
                  </a:path>
                </a:pathLst>
              </a:custGeom>
              <a:solidFill>
                <a:srgbClr val="459B97"/>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82" name="Google Shape;782;p33"/>
              <p:cNvSpPr/>
              <p:nvPr/>
            </p:nvSpPr>
            <p:spPr>
              <a:xfrm flipH="1">
                <a:off x="80379" y="4483438"/>
                <a:ext cx="163763" cy="309921"/>
              </a:xfrm>
              <a:custGeom>
                <a:avLst/>
                <a:gdLst/>
                <a:ahLst/>
                <a:cxnLst/>
                <a:rect l="l" t="t" r="r" b="b"/>
                <a:pathLst>
                  <a:path w="4772" h="9031" extrusionOk="0">
                    <a:moveTo>
                      <a:pt x="2488" y="1"/>
                    </a:moveTo>
                    <a:cubicBezTo>
                      <a:pt x="2069" y="1"/>
                      <a:pt x="1625" y="199"/>
                      <a:pt x="1188" y="677"/>
                    </a:cubicBezTo>
                    <a:cubicBezTo>
                      <a:pt x="1" y="1955"/>
                      <a:pt x="663" y="4466"/>
                      <a:pt x="914" y="5972"/>
                    </a:cubicBezTo>
                    <a:cubicBezTo>
                      <a:pt x="1074" y="6908"/>
                      <a:pt x="1485" y="8026"/>
                      <a:pt x="914" y="8825"/>
                    </a:cubicBezTo>
                    <a:lnTo>
                      <a:pt x="1005" y="9031"/>
                    </a:lnTo>
                    <a:cubicBezTo>
                      <a:pt x="1736" y="8711"/>
                      <a:pt x="2352" y="8392"/>
                      <a:pt x="2877" y="7775"/>
                    </a:cubicBezTo>
                    <a:cubicBezTo>
                      <a:pt x="3972" y="6543"/>
                      <a:pt x="4771" y="4694"/>
                      <a:pt x="4726" y="3050"/>
                    </a:cubicBezTo>
                    <a:cubicBezTo>
                      <a:pt x="4726" y="1690"/>
                      <a:pt x="3713" y="1"/>
                      <a:pt x="2488" y="1"/>
                    </a:cubicBezTo>
                    <a:close/>
                  </a:path>
                </a:pathLst>
              </a:custGeom>
              <a:solidFill>
                <a:srgbClr val="459B97"/>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83" name="Google Shape;783;p33"/>
              <p:cNvSpPr/>
              <p:nvPr/>
            </p:nvSpPr>
            <p:spPr>
              <a:xfrm flipH="1">
                <a:off x="182204" y="4465283"/>
                <a:ext cx="268740" cy="678217"/>
              </a:xfrm>
              <a:custGeom>
                <a:avLst/>
                <a:gdLst/>
                <a:ahLst/>
                <a:cxnLst/>
                <a:rect l="l" t="t" r="r" b="b"/>
                <a:pathLst>
                  <a:path w="7831" h="19763" extrusionOk="0">
                    <a:moveTo>
                      <a:pt x="431" y="0"/>
                    </a:moveTo>
                    <a:cubicBezTo>
                      <a:pt x="224" y="0"/>
                      <a:pt x="0" y="176"/>
                      <a:pt x="69" y="452"/>
                    </a:cubicBezTo>
                    <a:cubicBezTo>
                      <a:pt x="1005" y="4264"/>
                      <a:pt x="3562" y="7231"/>
                      <a:pt x="5388" y="10632"/>
                    </a:cubicBezTo>
                    <a:cubicBezTo>
                      <a:pt x="6940" y="13463"/>
                      <a:pt x="7259" y="16772"/>
                      <a:pt x="6346" y="19763"/>
                    </a:cubicBezTo>
                    <a:lnTo>
                      <a:pt x="7077" y="19763"/>
                    </a:lnTo>
                    <a:cubicBezTo>
                      <a:pt x="7830" y="17229"/>
                      <a:pt x="7739" y="14444"/>
                      <a:pt x="6780" y="11933"/>
                    </a:cubicBezTo>
                    <a:cubicBezTo>
                      <a:pt x="5182" y="7779"/>
                      <a:pt x="1827" y="4652"/>
                      <a:pt x="731" y="247"/>
                    </a:cubicBezTo>
                    <a:cubicBezTo>
                      <a:pt x="695" y="76"/>
                      <a:pt x="567" y="0"/>
                      <a:pt x="431" y="0"/>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84" name="Google Shape;784;p33"/>
              <p:cNvSpPr/>
              <p:nvPr/>
            </p:nvSpPr>
            <p:spPr>
              <a:xfrm flipH="1">
                <a:off x="134430" y="4587422"/>
                <a:ext cx="136172" cy="239914"/>
              </a:xfrm>
              <a:custGeom>
                <a:avLst/>
                <a:gdLst/>
                <a:ahLst/>
                <a:cxnLst/>
                <a:rect l="l" t="t" r="r" b="b"/>
                <a:pathLst>
                  <a:path w="3968" h="6991" extrusionOk="0">
                    <a:moveTo>
                      <a:pt x="3236" y="1"/>
                    </a:moveTo>
                    <a:cubicBezTo>
                      <a:pt x="3034" y="1"/>
                      <a:pt x="2817" y="171"/>
                      <a:pt x="2872" y="431"/>
                    </a:cubicBezTo>
                    <a:cubicBezTo>
                      <a:pt x="3214" y="2166"/>
                      <a:pt x="2438" y="5795"/>
                      <a:pt x="407" y="6297"/>
                    </a:cubicBezTo>
                    <a:cubicBezTo>
                      <a:pt x="1" y="6404"/>
                      <a:pt x="135" y="6991"/>
                      <a:pt x="509" y="6991"/>
                    </a:cubicBezTo>
                    <a:cubicBezTo>
                      <a:pt x="535" y="6991"/>
                      <a:pt x="561" y="6988"/>
                      <a:pt x="589" y="6982"/>
                    </a:cubicBezTo>
                    <a:cubicBezTo>
                      <a:pt x="3032" y="6366"/>
                      <a:pt x="3967" y="2371"/>
                      <a:pt x="3534" y="249"/>
                    </a:cubicBezTo>
                    <a:cubicBezTo>
                      <a:pt x="3497" y="76"/>
                      <a:pt x="3370" y="1"/>
                      <a:pt x="3236" y="1"/>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85" name="Google Shape;785;p33"/>
              <p:cNvSpPr/>
              <p:nvPr/>
            </p:nvSpPr>
            <p:spPr>
              <a:xfrm flipH="1">
                <a:off x="329221" y="4669374"/>
                <a:ext cx="190325" cy="42622"/>
              </a:xfrm>
              <a:custGeom>
                <a:avLst/>
                <a:gdLst/>
                <a:ahLst/>
                <a:cxnLst/>
                <a:rect l="l" t="t" r="r" b="b"/>
                <a:pathLst>
                  <a:path w="5546" h="1242" extrusionOk="0">
                    <a:moveTo>
                      <a:pt x="5031" y="1"/>
                    </a:moveTo>
                    <a:cubicBezTo>
                      <a:pt x="4974" y="1"/>
                      <a:pt x="4914" y="16"/>
                      <a:pt x="4853" y="52"/>
                    </a:cubicBezTo>
                    <a:cubicBezTo>
                      <a:pt x="4229" y="407"/>
                      <a:pt x="3554" y="544"/>
                      <a:pt x="2868" y="544"/>
                    </a:cubicBezTo>
                    <a:cubicBezTo>
                      <a:pt x="2101" y="544"/>
                      <a:pt x="1320" y="372"/>
                      <a:pt x="585" y="143"/>
                    </a:cubicBezTo>
                    <a:cubicBezTo>
                      <a:pt x="551" y="134"/>
                      <a:pt x="518" y="130"/>
                      <a:pt x="487" y="130"/>
                    </a:cubicBezTo>
                    <a:cubicBezTo>
                      <a:pt x="126" y="130"/>
                      <a:pt x="1" y="702"/>
                      <a:pt x="379" y="828"/>
                    </a:cubicBezTo>
                    <a:cubicBezTo>
                      <a:pt x="1185" y="1070"/>
                      <a:pt x="2031" y="1242"/>
                      <a:pt x="2863" y="1242"/>
                    </a:cubicBezTo>
                    <a:cubicBezTo>
                      <a:pt x="3680" y="1242"/>
                      <a:pt x="4483" y="1075"/>
                      <a:pt x="5218" y="645"/>
                    </a:cubicBezTo>
                    <a:cubicBezTo>
                      <a:pt x="5546" y="453"/>
                      <a:pt x="5337" y="1"/>
                      <a:pt x="5031" y="1"/>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786" name="Google Shape;786;p33"/>
          <p:cNvGrpSpPr/>
          <p:nvPr/>
        </p:nvGrpSpPr>
        <p:grpSpPr>
          <a:xfrm>
            <a:off x="-7446" y="1038263"/>
            <a:ext cx="1791088" cy="3437871"/>
            <a:chOff x="-7446" y="1038262"/>
            <a:chExt cx="1791088" cy="3437871"/>
          </a:xfrm>
        </p:grpSpPr>
        <p:grpSp>
          <p:nvGrpSpPr>
            <p:cNvPr id="787" name="Google Shape;787;p33"/>
            <p:cNvGrpSpPr/>
            <p:nvPr/>
          </p:nvGrpSpPr>
          <p:grpSpPr>
            <a:xfrm>
              <a:off x="-7446" y="1038262"/>
              <a:ext cx="1791088" cy="3437871"/>
              <a:chOff x="-7446" y="1038262"/>
              <a:chExt cx="1791088" cy="3437871"/>
            </a:xfrm>
          </p:grpSpPr>
          <p:grpSp>
            <p:nvGrpSpPr>
              <p:cNvPr id="788" name="Google Shape;788;p33"/>
              <p:cNvGrpSpPr/>
              <p:nvPr/>
            </p:nvGrpSpPr>
            <p:grpSpPr>
              <a:xfrm>
                <a:off x="430651" y="2477283"/>
                <a:ext cx="151241" cy="137891"/>
                <a:chOff x="1474943" y="3859420"/>
                <a:chExt cx="118956" cy="108456"/>
              </a:xfrm>
            </p:grpSpPr>
            <p:sp>
              <p:nvSpPr>
                <p:cNvPr id="789" name="Google Shape;789;p33"/>
                <p:cNvSpPr/>
                <p:nvPr/>
              </p:nvSpPr>
              <p:spPr>
                <a:xfrm>
                  <a:off x="1474943" y="3931517"/>
                  <a:ext cx="46859" cy="36359"/>
                </a:xfrm>
                <a:custGeom>
                  <a:avLst/>
                  <a:gdLst/>
                  <a:ahLst/>
                  <a:cxnLst/>
                  <a:rect l="l" t="t" r="r" b="b"/>
                  <a:pathLst>
                    <a:path w="1736" h="1347" extrusionOk="0">
                      <a:moveTo>
                        <a:pt x="868" y="0"/>
                      </a:moveTo>
                      <a:cubicBezTo>
                        <a:pt x="1" y="0"/>
                        <a:pt x="1" y="1347"/>
                        <a:pt x="868" y="1347"/>
                      </a:cubicBezTo>
                      <a:cubicBezTo>
                        <a:pt x="1736" y="1347"/>
                        <a:pt x="1736" y="0"/>
                        <a:pt x="8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90" name="Google Shape;790;p33"/>
                <p:cNvSpPr/>
                <p:nvPr/>
              </p:nvSpPr>
              <p:spPr>
                <a:xfrm>
                  <a:off x="1511302" y="3859420"/>
                  <a:ext cx="46238" cy="35765"/>
                </a:xfrm>
                <a:custGeom>
                  <a:avLst/>
                  <a:gdLst/>
                  <a:ahLst/>
                  <a:cxnLst/>
                  <a:rect l="l" t="t" r="r" b="b"/>
                  <a:pathLst>
                    <a:path w="1713" h="1325" extrusionOk="0">
                      <a:moveTo>
                        <a:pt x="868" y="1"/>
                      </a:moveTo>
                      <a:cubicBezTo>
                        <a:pt x="0" y="1"/>
                        <a:pt x="0" y="1324"/>
                        <a:pt x="868" y="1324"/>
                      </a:cubicBezTo>
                      <a:cubicBezTo>
                        <a:pt x="1712" y="1324"/>
                        <a:pt x="1712" y="1"/>
                        <a:pt x="86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91" name="Google Shape;791;p33"/>
                <p:cNvSpPr/>
                <p:nvPr/>
              </p:nvSpPr>
              <p:spPr>
                <a:xfrm>
                  <a:off x="1547040" y="3931517"/>
                  <a:ext cx="46859" cy="36359"/>
                </a:xfrm>
                <a:custGeom>
                  <a:avLst/>
                  <a:gdLst/>
                  <a:ahLst/>
                  <a:cxnLst/>
                  <a:rect l="l" t="t" r="r" b="b"/>
                  <a:pathLst>
                    <a:path w="1736" h="1347" extrusionOk="0">
                      <a:moveTo>
                        <a:pt x="868" y="0"/>
                      </a:moveTo>
                      <a:cubicBezTo>
                        <a:pt x="0" y="0"/>
                        <a:pt x="0" y="1347"/>
                        <a:pt x="868" y="1347"/>
                      </a:cubicBezTo>
                      <a:cubicBezTo>
                        <a:pt x="1735" y="1347"/>
                        <a:pt x="1735" y="0"/>
                        <a:pt x="8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792" name="Google Shape;792;p33"/>
              <p:cNvSpPr/>
              <p:nvPr/>
            </p:nvSpPr>
            <p:spPr>
              <a:xfrm>
                <a:off x="317289" y="1839356"/>
                <a:ext cx="72718" cy="56711"/>
              </a:xfrm>
              <a:custGeom>
                <a:avLst/>
                <a:gdLst/>
                <a:ahLst/>
                <a:cxnLst/>
                <a:rect l="l" t="t" r="r" b="b"/>
                <a:pathLst>
                  <a:path w="2694" h="2101" extrusionOk="0">
                    <a:moveTo>
                      <a:pt x="1347" y="1"/>
                    </a:moveTo>
                    <a:cubicBezTo>
                      <a:pt x="0" y="1"/>
                      <a:pt x="0" y="2100"/>
                      <a:pt x="1347" y="2100"/>
                    </a:cubicBezTo>
                    <a:cubicBezTo>
                      <a:pt x="2693" y="2100"/>
                      <a:pt x="2693" y="1"/>
                      <a:pt x="13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93" name="Google Shape;793;p33"/>
              <p:cNvSpPr/>
              <p:nvPr/>
            </p:nvSpPr>
            <p:spPr>
              <a:xfrm>
                <a:off x="373352" y="1727229"/>
                <a:ext cx="72718" cy="56090"/>
              </a:xfrm>
              <a:custGeom>
                <a:avLst/>
                <a:gdLst/>
                <a:ahLst/>
                <a:cxnLst/>
                <a:rect l="l" t="t" r="r" b="b"/>
                <a:pathLst>
                  <a:path w="2694" h="2078" extrusionOk="0">
                    <a:moveTo>
                      <a:pt x="1347" y="0"/>
                    </a:moveTo>
                    <a:cubicBezTo>
                      <a:pt x="0" y="0"/>
                      <a:pt x="0" y="2077"/>
                      <a:pt x="1347" y="2077"/>
                    </a:cubicBezTo>
                    <a:cubicBezTo>
                      <a:pt x="2694" y="2077"/>
                      <a:pt x="2694" y="0"/>
                      <a:pt x="13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94" name="Google Shape;794;p33"/>
              <p:cNvSpPr/>
              <p:nvPr/>
            </p:nvSpPr>
            <p:spPr>
              <a:xfrm>
                <a:off x="430036" y="1839356"/>
                <a:ext cx="72097" cy="56711"/>
              </a:xfrm>
              <a:custGeom>
                <a:avLst/>
                <a:gdLst/>
                <a:ahLst/>
                <a:cxnLst/>
                <a:rect l="l" t="t" r="r" b="b"/>
                <a:pathLst>
                  <a:path w="2671" h="2101" extrusionOk="0">
                    <a:moveTo>
                      <a:pt x="1347" y="1"/>
                    </a:moveTo>
                    <a:cubicBezTo>
                      <a:pt x="0" y="1"/>
                      <a:pt x="0" y="2100"/>
                      <a:pt x="1347" y="2100"/>
                    </a:cubicBezTo>
                    <a:cubicBezTo>
                      <a:pt x="2671" y="2100"/>
                      <a:pt x="2671" y="1"/>
                      <a:pt x="13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95" name="Google Shape;795;p33"/>
              <p:cNvSpPr/>
              <p:nvPr/>
            </p:nvSpPr>
            <p:spPr>
              <a:xfrm>
                <a:off x="2" y="2573175"/>
                <a:ext cx="842632" cy="1674385"/>
              </a:xfrm>
              <a:custGeom>
                <a:avLst/>
                <a:gdLst/>
                <a:ahLst/>
                <a:cxnLst/>
                <a:rect l="l" t="t" r="r" b="b"/>
                <a:pathLst>
                  <a:path w="24554" h="48791" extrusionOk="0">
                    <a:moveTo>
                      <a:pt x="2805" y="1"/>
                    </a:moveTo>
                    <a:cubicBezTo>
                      <a:pt x="2747" y="1"/>
                      <a:pt x="2687" y="5"/>
                      <a:pt x="2625" y="13"/>
                    </a:cubicBezTo>
                    <a:cubicBezTo>
                      <a:pt x="1666" y="13"/>
                      <a:pt x="753" y="835"/>
                      <a:pt x="0" y="1862"/>
                    </a:cubicBezTo>
                    <a:lnTo>
                      <a:pt x="0" y="48791"/>
                    </a:lnTo>
                    <a:lnTo>
                      <a:pt x="12782" y="48791"/>
                    </a:lnTo>
                    <a:cubicBezTo>
                      <a:pt x="12782" y="45869"/>
                      <a:pt x="13284" y="42947"/>
                      <a:pt x="13946" y="40048"/>
                    </a:cubicBezTo>
                    <a:cubicBezTo>
                      <a:pt x="15430" y="31694"/>
                      <a:pt x="20246" y="25212"/>
                      <a:pt x="23396" y="17246"/>
                    </a:cubicBezTo>
                    <a:cubicBezTo>
                      <a:pt x="24554" y="14254"/>
                      <a:pt x="24111" y="13203"/>
                      <a:pt x="22987" y="13203"/>
                    </a:cubicBezTo>
                    <a:cubicBezTo>
                      <a:pt x="21606" y="13203"/>
                      <a:pt x="19197" y="14788"/>
                      <a:pt x="17461" y="16310"/>
                    </a:cubicBezTo>
                    <a:cubicBezTo>
                      <a:pt x="12463" y="20579"/>
                      <a:pt x="10614" y="26148"/>
                      <a:pt x="6893" y="31329"/>
                    </a:cubicBezTo>
                    <a:cubicBezTo>
                      <a:pt x="7829" y="27244"/>
                      <a:pt x="9495" y="23181"/>
                      <a:pt x="11162" y="19278"/>
                    </a:cubicBezTo>
                    <a:cubicBezTo>
                      <a:pt x="12828" y="15762"/>
                      <a:pt x="20246" y="6861"/>
                      <a:pt x="16526" y="3893"/>
                    </a:cubicBezTo>
                    <a:cubicBezTo>
                      <a:pt x="16142" y="3613"/>
                      <a:pt x="15743" y="3483"/>
                      <a:pt x="15332" y="3483"/>
                    </a:cubicBezTo>
                    <a:cubicBezTo>
                      <a:pt x="10589" y="3483"/>
                      <a:pt x="4289" y="20912"/>
                      <a:pt x="1895" y="26878"/>
                    </a:cubicBezTo>
                    <a:cubicBezTo>
                      <a:pt x="1529" y="21126"/>
                      <a:pt x="3196" y="15032"/>
                      <a:pt x="3743" y="9280"/>
                    </a:cubicBezTo>
                    <a:cubicBezTo>
                      <a:pt x="3922" y="7651"/>
                      <a:pt x="5344" y="1"/>
                      <a:pt x="2805" y="1"/>
                    </a:cubicBezTo>
                    <a:close/>
                  </a:path>
                </a:pathLst>
              </a:custGeom>
              <a:solidFill>
                <a:srgbClr val="FF8888"/>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96" name="Google Shape;796;p33"/>
              <p:cNvSpPr/>
              <p:nvPr/>
            </p:nvSpPr>
            <p:spPr>
              <a:xfrm>
                <a:off x="2" y="3093384"/>
                <a:ext cx="84936" cy="437377"/>
              </a:xfrm>
              <a:custGeom>
                <a:avLst/>
                <a:gdLst/>
                <a:ahLst/>
                <a:cxnLst/>
                <a:rect l="l" t="t" r="r" b="b"/>
                <a:pathLst>
                  <a:path w="2475" h="12745" extrusionOk="0">
                    <a:moveTo>
                      <a:pt x="2048" y="1"/>
                    </a:moveTo>
                    <a:cubicBezTo>
                      <a:pt x="1911" y="1"/>
                      <a:pt x="1780" y="78"/>
                      <a:pt x="1735" y="259"/>
                    </a:cubicBezTo>
                    <a:cubicBezTo>
                      <a:pt x="1096" y="3043"/>
                      <a:pt x="525" y="5874"/>
                      <a:pt x="0" y="8704"/>
                    </a:cubicBezTo>
                    <a:lnTo>
                      <a:pt x="0" y="12744"/>
                    </a:lnTo>
                    <a:cubicBezTo>
                      <a:pt x="662" y="8613"/>
                      <a:pt x="1461" y="4504"/>
                      <a:pt x="2419" y="441"/>
                    </a:cubicBezTo>
                    <a:cubicBezTo>
                      <a:pt x="2475" y="179"/>
                      <a:pt x="2255" y="1"/>
                      <a:pt x="2048" y="1"/>
                    </a:cubicBezTo>
                    <a:close/>
                  </a:path>
                </a:pathLst>
              </a:custGeom>
              <a:solidFill>
                <a:srgbClr val="A5515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97" name="Google Shape;797;p33"/>
              <p:cNvSpPr/>
              <p:nvPr/>
            </p:nvSpPr>
            <p:spPr>
              <a:xfrm>
                <a:off x="2" y="3354334"/>
                <a:ext cx="575882" cy="1097714"/>
              </a:xfrm>
              <a:custGeom>
                <a:avLst/>
                <a:gdLst/>
                <a:ahLst/>
                <a:cxnLst/>
                <a:rect l="l" t="t" r="r" b="b"/>
                <a:pathLst>
                  <a:path w="16781" h="31987" extrusionOk="0">
                    <a:moveTo>
                      <a:pt x="885" y="1"/>
                    </a:moveTo>
                    <a:cubicBezTo>
                      <a:pt x="571" y="1"/>
                      <a:pt x="276" y="141"/>
                      <a:pt x="0" y="374"/>
                    </a:cubicBezTo>
                    <a:lnTo>
                      <a:pt x="0" y="31987"/>
                    </a:lnTo>
                    <a:lnTo>
                      <a:pt x="9062" y="31987"/>
                    </a:lnTo>
                    <a:cubicBezTo>
                      <a:pt x="9176" y="30434"/>
                      <a:pt x="9495" y="28859"/>
                      <a:pt x="9861" y="27307"/>
                    </a:cubicBezTo>
                    <a:cubicBezTo>
                      <a:pt x="10979" y="21647"/>
                      <a:pt x="13353" y="17059"/>
                      <a:pt x="15704" y="11649"/>
                    </a:cubicBezTo>
                    <a:cubicBezTo>
                      <a:pt x="16780" y="9112"/>
                      <a:pt x="16238" y="8050"/>
                      <a:pt x="15180" y="8050"/>
                    </a:cubicBezTo>
                    <a:cubicBezTo>
                      <a:pt x="14353" y="8050"/>
                      <a:pt x="13211" y="8699"/>
                      <a:pt x="12280" y="9800"/>
                    </a:cubicBezTo>
                    <a:cubicBezTo>
                      <a:pt x="9221" y="13384"/>
                      <a:pt x="7395" y="17881"/>
                      <a:pt x="4634" y="21396"/>
                    </a:cubicBezTo>
                    <a:cubicBezTo>
                      <a:pt x="5318" y="18634"/>
                      <a:pt x="6551" y="15872"/>
                      <a:pt x="7806" y="13224"/>
                    </a:cubicBezTo>
                    <a:cubicBezTo>
                      <a:pt x="9039" y="10850"/>
                      <a:pt x="12919" y="2747"/>
                      <a:pt x="11070" y="1560"/>
                    </a:cubicBezTo>
                    <a:cubicBezTo>
                      <a:pt x="10805" y="1383"/>
                      <a:pt x="10534" y="1300"/>
                      <a:pt x="10258" y="1300"/>
                    </a:cubicBezTo>
                    <a:cubicBezTo>
                      <a:pt x="6812" y="1300"/>
                      <a:pt x="2687" y="14304"/>
                      <a:pt x="890" y="18383"/>
                    </a:cubicBezTo>
                    <a:cubicBezTo>
                      <a:pt x="616" y="14480"/>
                      <a:pt x="1872" y="10348"/>
                      <a:pt x="2283" y="6445"/>
                    </a:cubicBezTo>
                    <a:cubicBezTo>
                      <a:pt x="2419" y="5304"/>
                      <a:pt x="3287" y="1150"/>
                      <a:pt x="1438" y="145"/>
                    </a:cubicBezTo>
                    <a:cubicBezTo>
                      <a:pt x="1248" y="46"/>
                      <a:pt x="1063" y="1"/>
                      <a:pt x="885" y="1"/>
                    </a:cubicBezTo>
                    <a:close/>
                  </a:path>
                </a:pathLst>
              </a:custGeom>
              <a:solidFill>
                <a:srgbClr val="A53A3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98" name="Google Shape;798;p33"/>
              <p:cNvSpPr/>
              <p:nvPr/>
            </p:nvSpPr>
            <p:spPr>
              <a:xfrm>
                <a:off x="78316" y="1465016"/>
                <a:ext cx="1265458" cy="1080212"/>
              </a:xfrm>
              <a:custGeom>
                <a:avLst/>
                <a:gdLst/>
                <a:ahLst/>
                <a:cxnLst/>
                <a:rect l="l" t="t" r="r" b="b"/>
                <a:pathLst>
                  <a:path w="36875" h="31477" extrusionOk="0">
                    <a:moveTo>
                      <a:pt x="31851" y="0"/>
                    </a:moveTo>
                    <a:cubicBezTo>
                      <a:pt x="31796" y="0"/>
                      <a:pt x="31740" y="1"/>
                      <a:pt x="31682" y="3"/>
                    </a:cubicBezTo>
                    <a:cubicBezTo>
                      <a:pt x="27414" y="208"/>
                      <a:pt x="22598" y="5572"/>
                      <a:pt x="18900" y="8357"/>
                    </a:cubicBezTo>
                    <a:cubicBezTo>
                      <a:pt x="18749" y="6204"/>
                      <a:pt x="20363" y="255"/>
                      <a:pt x="18301" y="255"/>
                    </a:cubicBezTo>
                    <a:cubicBezTo>
                      <a:pt x="17871" y="255"/>
                      <a:pt x="17281" y="514"/>
                      <a:pt x="16480" y="1121"/>
                    </a:cubicBezTo>
                    <a:cubicBezTo>
                      <a:pt x="13513" y="3358"/>
                      <a:pt x="12783" y="10023"/>
                      <a:pt x="9998" y="12055"/>
                    </a:cubicBezTo>
                    <a:cubicBezTo>
                      <a:pt x="9998" y="10936"/>
                      <a:pt x="10546" y="6120"/>
                      <a:pt x="9268" y="5572"/>
                    </a:cubicBezTo>
                    <a:cubicBezTo>
                      <a:pt x="9087" y="5482"/>
                      <a:pt x="8908" y="5440"/>
                      <a:pt x="8730" y="5440"/>
                    </a:cubicBezTo>
                    <a:cubicBezTo>
                      <a:pt x="6713" y="5440"/>
                      <a:pt x="4970" y="10874"/>
                      <a:pt x="4634" y="12237"/>
                    </a:cubicBezTo>
                    <a:cubicBezTo>
                      <a:pt x="3150" y="17053"/>
                      <a:pt x="1667" y="25590"/>
                      <a:pt x="1" y="31319"/>
                    </a:cubicBezTo>
                    <a:cubicBezTo>
                      <a:pt x="1667" y="31045"/>
                      <a:pt x="3613" y="30954"/>
                      <a:pt x="5581" y="30954"/>
                    </a:cubicBezTo>
                    <a:cubicBezTo>
                      <a:pt x="7550" y="30954"/>
                      <a:pt x="9542" y="31045"/>
                      <a:pt x="11299" y="31137"/>
                    </a:cubicBezTo>
                    <a:cubicBezTo>
                      <a:pt x="12365" y="31242"/>
                      <a:pt x="14609" y="31476"/>
                      <a:pt x="16636" y="31476"/>
                    </a:cubicBezTo>
                    <a:cubicBezTo>
                      <a:pt x="18124" y="31476"/>
                      <a:pt x="19496" y="31350"/>
                      <a:pt x="20201" y="30954"/>
                    </a:cubicBezTo>
                    <a:cubicBezTo>
                      <a:pt x="23533" y="28923"/>
                      <a:pt x="18717" y="27256"/>
                      <a:pt x="17599" y="25407"/>
                    </a:cubicBezTo>
                    <a:cubicBezTo>
                      <a:pt x="21867" y="24837"/>
                      <a:pt x="24264" y="24654"/>
                      <a:pt x="27414" y="23353"/>
                    </a:cubicBezTo>
                    <a:cubicBezTo>
                      <a:pt x="34284" y="20957"/>
                      <a:pt x="24629" y="19473"/>
                      <a:pt x="21867" y="18354"/>
                    </a:cubicBezTo>
                    <a:cubicBezTo>
                      <a:pt x="26318" y="16688"/>
                      <a:pt x="32618" y="15387"/>
                      <a:pt x="34079" y="11872"/>
                    </a:cubicBezTo>
                    <a:cubicBezTo>
                      <a:pt x="34881" y="10206"/>
                      <a:pt x="33985" y="9698"/>
                      <a:pt x="32474" y="9698"/>
                    </a:cubicBezTo>
                    <a:cubicBezTo>
                      <a:pt x="30115" y="9698"/>
                      <a:pt x="26255" y="10936"/>
                      <a:pt x="25017" y="10936"/>
                    </a:cubicBezTo>
                    <a:cubicBezTo>
                      <a:pt x="29036" y="8204"/>
                      <a:pt x="36875" y="0"/>
                      <a:pt x="31851" y="0"/>
                    </a:cubicBezTo>
                    <a:close/>
                  </a:path>
                </a:pathLst>
              </a:custGeom>
              <a:solidFill>
                <a:srgbClr val="CFD69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799" name="Google Shape;799;p33"/>
              <p:cNvSpPr/>
              <p:nvPr/>
            </p:nvSpPr>
            <p:spPr>
              <a:xfrm>
                <a:off x="48734" y="1606065"/>
                <a:ext cx="1031412" cy="952276"/>
              </a:xfrm>
              <a:custGeom>
                <a:avLst/>
                <a:gdLst/>
                <a:ahLst/>
                <a:cxnLst/>
                <a:rect l="l" t="t" r="r" b="b"/>
                <a:pathLst>
                  <a:path w="30055" h="27749" extrusionOk="0">
                    <a:moveTo>
                      <a:pt x="29567" y="1"/>
                    </a:moveTo>
                    <a:cubicBezTo>
                      <a:pt x="29486" y="1"/>
                      <a:pt x="29401" y="35"/>
                      <a:pt x="29326" y="116"/>
                    </a:cubicBezTo>
                    <a:cubicBezTo>
                      <a:pt x="20310" y="9839"/>
                      <a:pt x="9627" y="17805"/>
                      <a:pt x="246" y="27164"/>
                    </a:cubicBezTo>
                    <a:cubicBezTo>
                      <a:pt x="1" y="27409"/>
                      <a:pt x="226" y="27748"/>
                      <a:pt x="489" y="27748"/>
                    </a:cubicBezTo>
                    <a:cubicBezTo>
                      <a:pt x="568" y="27748"/>
                      <a:pt x="651" y="27717"/>
                      <a:pt x="726" y="27643"/>
                    </a:cubicBezTo>
                    <a:cubicBezTo>
                      <a:pt x="10107" y="18307"/>
                      <a:pt x="20812" y="10319"/>
                      <a:pt x="29828" y="595"/>
                    </a:cubicBezTo>
                    <a:cubicBezTo>
                      <a:pt x="30054" y="351"/>
                      <a:pt x="29829" y="1"/>
                      <a:pt x="29567" y="1"/>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00" name="Google Shape;800;p33"/>
              <p:cNvSpPr/>
              <p:nvPr/>
            </p:nvSpPr>
            <p:spPr>
              <a:xfrm>
                <a:off x="596110" y="2042421"/>
                <a:ext cx="18806" cy="17262"/>
              </a:xfrm>
              <a:custGeom>
                <a:avLst/>
                <a:gdLst/>
                <a:ahLst/>
                <a:cxnLst/>
                <a:rect l="l" t="t" r="r" b="b"/>
                <a:pathLst>
                  <a:path w="548" h="503" extrusionOk="0">
                    <a:moveTo>
                      <a:pt x="548" y="0"/>
                    </a:moveTo>
                    <a:lnTo>
                      <a:pt x="548" y="0"/>
                    </a:lnTo>
                    <a:cubicBezTo>
                      <a:pt x="365" y="23"/>
                      <a:pt x="183" y="69"/>
                      <a:pt x="0" y="91"/>
                    </a:cubicBezTo>
                    <a:cubicBezTo>
                      <a:pt x="160" y="228"/>
                      <a:pt x="297" y="365"/>
                      <a:pt x="434" y="502"/>
                    </a:cubicBezTo>
                    <a:cubicBezTo>
                      <a:pt x="479" y="343"/>
                      <a:pt x="502" y="160"/>
                      <a:pt x="548" y="0"/>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01" name="Google Shape;801;p33"/>
              <p:cNvSpPr/>
              <p:nvPr/>
            </p:nvSpPr>
            <p:spPr>
              <a:xfrm>
                <a:off x="586158" y="1651056"/>
                <a:ext cx="494241" cy="417472"/>
              </a:xfrm>
              <a:custGeom>
                <a:avLst/>
                <a:gdLst/>
                <a:ahLst/>
                <a:cxnLst/>
                <a:rect l="l" t="t" r="r" b="b"/>
                <a:pathLst>
                  <a:path w="14402" h="12165" extrusionOk="0">
                    <a:moveTo>
                      <a:pt x="838" y="11404"/>
                    </a:moveTo>
                    <a:lnTo>
                      <a:pt x="838" y="11404"/>
                    </a:lnTo>
                    <a:cubicBezTo>
                      <a:pt x="792" y="11564"/>
                      <a:pt x="769" y="11747"/>
                      <a:pt x="724" y="11906"/>
                    </a:cubicBezTo>
                    <a:cubicBezTo>
                      <a:pt x="587" y="11769"/>
                      <a:pt x="450" y="11632"/>
                      <a:pt x="290" y="11495"/>
                    </a:cubicBezTo>
                    <a:cubicBezTo>
                      <a:pt x="473" y="11473"/>
                      <a:pt x="655" y="11427"/>
                      <a:pt x="838" y="11404"/>
                    </a:cubicBezTo>
                    <a:close/>
                    <a:moveTo>
                      <a:pt x="1667" y="0"/>
                    </a:moveTo>
                    <a:cubicBezTo>
                      <a:pt x="1495" y="0"/>
                      <a:pt x="1329" y="109"/>
                      <a:pt x="1340" y="334"/>
                    </a:cubicBezTo>
                    <a:cubicBezTo>
                      <a:pt x="1500" y="4169"/>
                      <a:pt x="838" y="7980"/>
                      <a:pt x="62" y="11724"/>
                    </a:cubicBezTo>
                    <a:cubicBezTo>
                      <a:pt x="0" y="11990"/>
                      <a:pt x="178" y="12164"/>
                      <a:pt x="396" y="12164"/>
                    </a:cubicBezTo>
                    <a:cubicBezTo>
                      <a:pt x="421" y="12164"/>
                      <a:pt x="447" y="12162"/>
                      <a:pt x="473" y="12157"/>
                    </a:cubicBezTo>
                    <a:cubicBezTo>
                      <a:pt x="2664" y="11838"/>
                      <a:pt x="4764" y="11016"/>
                      <a:pt x="6818" y="10286"/>
                    </a:cubicBezTo>
                    <a:cubicBezTo>
                      <a:pt x="9238" y="9441"/>
                      <a:pt x="11611" y="8528"/>
                      <a:pt x="14008" y="7707"/>
                    </a:cubicBezTo>
                    <a:cubicBezTo>
                      <a:pt x="14401" y="7582"/>
                      <a:pt x="14288" y="7026"/>
                      <a:pt x="13939" y="7026"/>
                    </a:cubicBezTo>
                    <a:cubicBezTo>
                      <a:pt x="13904" y="7026"/>
                      <a:pt x="13866" y="7032"/>
                      <a:pt x="13825" y="7045"/>
                    </a:cubicBezTo>
                    <a:cubicBezTo>
                      <a:pt x="11406" y="7843"/>
                      <a:pt x="9032" y="8756"/>
                      <a:pt x="6635" y="9624"/>
                    </a:cubicBezTo>
                    <a:cubicBezTo>
                      <a:pt x="4764" y="10286"/>
                      <a:pt x="2824" y="11016"/>
                      <a:pt x="838" y="11404"/>
                    </a:cubicBezTo>
                    <a:cubicBezTo>
                      <a:pt x="1568" y="7752"/>
                      <a:pt x="2185" y="4054"/>
                      <a:pt x="2025" y="334"/>
                    </a:cubicBezTo>
                    <a:cubicBezTo>
                      <a:pt x="2025" y="114"/>
                      <a:pt x="1843" y="0"/>
                      <a:pt x="1667" y="0"/>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02" name="Google Shape;802;p33"/>
              <p:cNvSpPr/>
              <p:nvPr/>
            </p:nvSpPr>
            <p:spPr>
              <a:xfrm>
                <a:off x="422185" y="1911600"/>
                <a:ext cx="447329" cy="323031"/>
              </a:xfrm>
              <a:custGeom>
                <a:avLst/>
                <a:gdLst/>
                <a:ahLst/>
                <a:cxnLst/>
                <a:rect l="l" t="t" r="r" b="b"/>
                <a:pathLst>
                  <a:path w="13035" h="9413" extrusionOk="0">
                    <a:moveTo>
                      <a:pt x="1470" y="0"/>
                    </a:moveTo>
                    <a:cubicBezTo>
                      <a:pt x="1296" y="0"/>
                      <a:pt x="1119" y="115"/>
                      <a:pt x="1119" y="343"/>
                    </a:cubicBezTo>
                    <a:cubicBezTo>
                      <a:pt x="1051" y="3150"/>
                      <a:pt x="229" y="5889"/>
                      <a:pt x="1" y="8674"/>
                    </a:cubicBezTo>
                    <a:cubicBezTo>
                      <a:pt x="1" y="8834"/>
                      <a:pt x="115" y="8994"/>
                      <a:pt x="252" y="9016"/>
                    </a:cubicBezTo>
                    <a:cubicBezTo>
                      <a:pt x="1627" y="9313"/>
                      <a:pt x="3028" y="9412"/>
                      <a:pt x="4440" y="9412"/>
                    </a:cubicBezTo>
                    <a:cubicBezTo>
                      <a:pt x="7154" y="9412"/>
                      <a:pt x="9905" y="9046"/>
                      <a:pt x="12578" y="9016"/>
                    </a:cubicBezTo>
                    <a:cubicBezTo>
                      <a:pt x="13034" y="9016"/>
                      <a:pt x="13034" y="8332"/>
                      <a:pt x="12578" y="8332"/>
                    </a:cubicBezTo>
                    <a:cubicBezTo>
                      <a:pt x="9697" y="8352"/>
                      <a:pt x="6797" y="8660"/>
                      <a:pt x="3913" y="8660"/>
                    </a:cubicBezTo>
                    <a:cubicBezTo>
                      <a:pt x="3644" y="8660"/>
                      <a:pt x="3374" y="8657"/>
                      <a:pt x="3105" y="8651"/>
                    </a:cubicBezTo>
                    <a:cubicBezTo>
                      <a:pt x="2329" y="8628"/>
                      <a:pt x="1553" y="8560"/>
                      <a:pt x="800" y="8423"/>
                    </a:cubicBezTo>
                    <a:cubicBezTo>
                      <a:pt x="571" y="8377"/>
                      <a:pt x="1051" y="5981"/>
                      <a:pt x="1119" y="5638"/>
                    </a:cubicBezTo>
                    <a:cubicBezTo>
                      <a:pt x="1439" y="3881"/>
                      <a:pt x="1781" y="2146"/>
                      <a:pt x="1804" y="343"/>
                    </a:cubicBezTo>
                    <a:cubicBezTo>
                      <a:pt x="1815" y="115"/>
                      <a:pt x="1644" y="0"/>
                      <a:pt x="1470" y="0"/>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03" name="Google Shape;803;p33"/>
              <p:cNvSpPr/>
              <p:nvPr/>
            </p:nvSpPr>
            <p:spPr>
              <a:xfrm>
                <a:off x="198945" y="2038612"/>
                <a:ext cx="434768" cy="392421"/>
              </a:xfrm>
              <a:custGeom>
                <a:avLst/>
                <a:gdLst/>
                <a:ahLst/>
                <a:cxnLst/>
                <a:rect l="l" t="t" r="r" b="b"/>
                <a:pathLst>
                  <a:path w="12669" h="11435" extrusionOk="0">
                    <a:moveTo>
                      <a:pt x="2382" y="0"/>
                    </a:moveTo>
                    <a:cubicBezTo>
                      <a:pt x="2245" y="0"/>
                      <a:pt x="2114" y="75"/>
                      <a:pt x="2078" y="248"/>
                    </a:cubicBezTo>
                    <a:cubicBezTo>
                      <a:pt x="1324" y="3444"/>
                      <a:pt x="617" y="6662"/>
                      <a:pt x="46" y="9880"/>
                    </a:cubicBezTo>
                    <a:cubicBezTo>
                      <a:pt x="1" y="10109"/>
                      <a:pt x="138" y="10314"/>
                      <a:pt x="366" y="10337"/>
                    </a:cubicBezTo>
                    <a:cubicBezTo>
                      <a:pt x="4337" y="10519"/>
                      <a:pt x="8263" y="11067"/>
                      <a:pt x="12235" y="11432"/>
                    </a:cubicBezTo>
                    <a:cubicBezTo>
                      <a:pt x="12249" y="11434"/>
                      <a:pt x="12262" y="11435"/>
                      <a:pt x="12276" y="11435"/>
                    </a:cubicBezTo>
                    <a:cubicBezTo>
                      <a:pt x="12668" y="11435"/>
                      <a:pt x="12655" y="10792"/>
                      <a:pt x="12235" y="10748"/>
                    </a:cubicBezTo>
                    <a:cubicBezTo>
                      <a:pt x="8400" y="10383"/>
                      <a:pt x="4611" y="9858"/>
                      <a:pt x="777" y="9652"/>
                    </a:cubicBezTo>
                    <a:cubicBezTo>
                      <a:pt x="754" y="9789"/>
                      <a:pt x="731" y="9926"/>
                      <a:pt x="708" y="10086"/>
                    </a:cubicBezTo>
                    <a:cubicBezTo>
                      <a:pt x="594" y="9926"/>
                      <a:pt x="480" y="9789"/>
                      <a:pt x="366" y="9629"/>
                    </a:cubicBezTo>
                    <a:lnTo>
                      <a:pt x="366" y="9629"/>
                    </a:lnTo>
                    <a:cubicBezTo>
                      <a:pt x="503" y="9652"/>
                      <a:pt x="640" y="9652"/>
                      <a:pt x="777" y="9652"/>
                    </a:cubicBezTo>
                    <a:cubicBezTo>
                      <a:pt x="1347" y="6571"/>
                      <a:pt x="2032" y="3489"/>
                      <a:pt x="2740" y="431"/>
                    </a:cubicBezTo>
                    <a:cubicBezTo>
                      <a:pt x="2808" y="170"/>
                      <a:pt x="2588" y="0"/>
                      <a:pt x="2382" y="0"/>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04" name="Google Shape;804;p33"/>
              <p:cNvSpPr/>
              <p:nvPr/>
            </p:nvSpPr>
            <p:spPr>
              <a:xfrm>
                <a:off x="211471" y="2369062"/>
                <a:ext cx="14139" cy="15683"/>
              </a:xfrm>
              <a:custGeom>
                <a:avLst/>
                <a:gdLst/>
                <a:ahLst/>
                <a:cxnLst/>
                <a:rect l="l" t="t" r="r" b="b"/>
                <a:pathLst>
                  <a:path w="412" h="457" extrusionOk="0">
                    <a:moveTo>
                      <a:pt x="1" y="0"/>
                    </a:moveTo>
                    <a:cubicBezTo>
                      <a:pt x="115" y="160"/>
                      <a:pt x="229" y="297"/>
                      <a:pt x="343" y="457"/>
                    </a:cubicBezTo>
                    <a:cubicBezTo>
                      <a:pt x="366" y="297"/>
                      <a:pt x="389" y="160"/>
                      <a:pt x="412" y="23"/>
                    </a:cubicBezTo>
                    <a:cubicBezTo>
                      <a:pt x="275" y="23"/>
                      <a:pt x="138" y="23"/>
                      <a:pt x="1" y="0"/>
                    </a:cubicBezTo>
                    <a:close/>
                  </a:path>
                </a:pathLst>
              </a:custGeom>
              <a:solidFill>
                <a:srgbClr val="0E514A"/>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05" name="Google Shape;805;p33"/>
              <p:cNvSpPr/>
              <p:nvPr/>
            </p:nvSpPr>
            <p:spPr>
              <a:xfrm>
                <a:off x="2" y="1038262"/>
                <a:ext cx="1665325" cy="1843536"/>
              </a:xfrm>
              <a:custGeom>
                <a:avLst/>
                <a:gdLst/>
                <a:ahLst/>
                <a:cxnLst/>
                <a:rect l="l" t="t" r="r" b="b"/>
                <a:pathLst>
                  <a:path w="48527" h="53720" extrusionOk="0">
                    <a:moveTo>
                      <a:pt x="25863" y="1"/>
                    </a:moveTo>
                    <a:cubicBezTo>
                      <a:pt x="20047" y="1"/>
                      <a:pt x="14276" y="3555"/>
                      <a:pt x="12919" y="9493"/>
                    </a:cubicBezTo>
                    <a:cubicBezTo>
                      <a:pt x="9833" y="7156"/>
                      <a:pt x="6192" y="5344"/>
                      <a:pt x="2639" y="5344"/>
                    </a:cubicBezTo>
                    <a:cubicBezTo>
                      <a:pt x="1750" y="5344"/>
                      <a:pt x="867" y="5457"/>
                      <a:pt x="0" y="5704"/>
                    </a:cubicBezTo>
                    <a:lnTo>
                      <a:pt x="0" y="25197"/>
                    </a:lnTo>
                    <a:cubicBezTo>
                      <a:pt x="205" y="25379"/>
                      <a:pt x="411" y="25585"/>
                      <a:pt x="593" y="25790"/>
                    </a:cubicBezTo>
                    <a:cubicBezTo>
                      <a:pt x="411" y="25859"/>
                      <a:pt x="205" y="25927"/>
                      <a:pt x="0" y="26018"/>
                    </a:cubicBezTo>
                    <a:lnTo>
                      <a:pt x="0" y="46127"/>
                    </a:lnTo>
                    <a:cubicBezTo>
                      <a:pt x="478" y="46174"/>
                      <a:pt x="959" y="46197"/>
                      <a:pt x="1442" y="46197"/>
                    </a:cubicBezTo>
                    <a:cubicBezTo>
                      <a:pt x="3999" y="46197"/>
                      <a:pt x="6576" y="45552"/>
                      <a:pt x="8765" y="44438"/>
                    </a:cubicBezTo>
                    <a:lnTo>
                      <a:pt x="9267" y="44918"/>
                    </a:lnTo>
                    <a:cubicBezTo>
                      <a:pt x="11535" y="49328"/>
                      <a:pt x="16571" y="53720"/>
                      <a:pt x="21990" y="53720"/>
                    </a:cubicBezTo>
                    <a:cubicBezTo>
                      <a:pt x="22517" y="53720"/>
                      <a:pt x="23047" y="53678"/>
                      <a:pt x="23579" y="53591"/>
                    </a:cubicBezTo>
                    <a:cubicBezTo>
                      <a:pt x="26569" y="53249"/>
                      <a:pt x="29901" y="51240"/>
                      <a:pt x="31385" y="48433"/>
                    </a:cubicBezTo>
                    <a:cubicBezTo>
                      <a:pt x="33051" y="45260"/>
                      <a:pt x="32229" y="42589"/>
                      <a:pt x="32047" y="38276"/>
                    </a:cubicBezTo>
                    <a:cubicBezTo>
                      <a:pt x="38871" y="38276"/>
                      <a:pt x="45696" y="36450"/>
                      <a:pt x="47203" y="28620"/>
                    </a:cubicBezTo>
                    <a:cubicBezTo>
                      <a:pt x="48527" y="20791"/>
                      <a:pt x="40880" y="18965"/>
                      <a:pt x="35060" y="18303"/>
                    </a:cubicBezTo>
                    <a:cubicBezTo>
                      <a:pt x="38552" y="12483"/>
                      <a:pt x="38712" y="4814"/>
                      <a:pt x="31727" y="1322"/>
                    </a:cubicBezTo>
                    <a:cubicBezTo>
                      <a:pt x="29887" y="425"/>
                      <a:pt x="27872" y="1"/>
                      <a:pt x="25863" y="1"/>
                    </a:cubicBezTo>
                    <a:close/>
                  </a:path>
                </a:pathLst>
              </a:custGeom>
              <a:solidFill>
                <a:srgbClr val="459B97"/>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06" name="Google Shape;806;p33"/>
              <p:cNvSpPr/>
              <p:nvPr/>
            </p:nvSpPr>
            <p:spPr>
              <a:xfrm>
                <a:off x="2" y="1597204"/>
                <a:ext cx="1008900" cy="2878929"/>
              </a:xfrm>
              <a:custGeom>
                <a:avLst/>
                <a:gdLst/>
                <a:ahLst/>
                <a:cxnLst/>
                <a:rect l="l" t="t" r="r" b="b"/>
                <a:pathLst>
                  <a:path w="29399" h="83891" extrusionOk="0">
                    <a:moveTo>
                      <a:pt x="15689" y="0"/>
                    </a:moveTo>
                    <a:cubicBezTo>
                      <a:pt x="14399" y="0"/>
                      <a:pt x="13558" y="9917"/>
                      <a:pt x="12075" y="14502"/>
                    </a:cubicBezTo>
                    <a:cubicBezTo>
                      <a:pt x="11253" y="17583"/>
                      <a:pt x="5227" y="28745"/>
                      <a:pt x="0" y="45909"/>
                    </a:cubicBezTo>
                    <a:lnTo>
                      <a:pt x="0" y="83891"/>
                    </a:lnTo>
                    <a:lnTo>
                      <a:pt x="2693" y="83891"/>
                    </a:lnTo>
                    <a:lnTo>
                      <a:pt x="4451" y="83868"/>
                    </a:lnTo>
                    <a:cubicBezTo>
                      <a:pt x="2442" y="76883"/>
                      <a:pt x="3538" y="60654"/>
                      <a:pt x="5432" y="50611"/>
                    </a:cubicBezTo>
                    <a:cubicBezTo>
                      <a:pt x="7099" y="41778"/>
                      <a:pt x="9587" y="26143"/>
                      <a:pt x="16252" y="19980"/>
                    </a:cubicBezTo>
                    <a:cubicBezTo>
                      <a:pt x="21228" y="14502"/>
                      <a:pt x="29399" y="11169"/>
                      <a:pt x="29399" y="9846"/>
                    </a:cubicBezTo>
                    <a:cubicBezTo>
                      <a:pt x="29260" y="9610"/>
                      <a:pt x="28911" y="9476"/>
                      <a:pt x="28373" y="9476"/>
                    </a:cubicBezTo>
                    <a:cubicBezTo>
                      <a:pt x="26250" y="9476"/>
                      <a:pt x="21180" y="11553"/>
                      <a:pt x="14426" y="17652"/>
                    </a:cubicBezTo>
                    <a:cubicBezTo>
                      <a:pt x="16252" y="11512"/>
                      <a:pt x="17575" y="1012"/>
                      <a:pt x="15749" y="8"/>
                    </a:cubicBezTo>
                    <a:cubicBezTo>
                      <a:pt x="15729" y="3"/>
                      <a:pt x="15709" y="0"/>
                      <a:pt x="15689" y="0"/>
                    </a:cubicBezTo>
                    <a:close/>
                  </a:path>
                </a:pathLst>
              </a:custGeom>
              <a:solidFill>
                <a:srgbClr val="72412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07" name="Google Shape;807;p33"/>
              <p:cNvSpPr/>
              <p:nvPr/>
            </p:nvSpPr>
            <p:spPr>
              <a:xfrm>
                <a:off x="187096" y="2366461"/>
                <a:ext cx="201684" cy="376840"/>
              </a:xfrm>
              <a:custGeom>
                <a:avLst/>
                <a:gdLst/>
                <a:ahLst/>
                <a:cxnLst/>
                <a:rect l="l" t="t" r="r" b="b"/>
                <a:pathLst>
                  <a:path w="5877" h="10981" extrusionOk="0">
                    <a:moveTo>
                      <a:pt x="5411" y="0"/>
                    </a:moveTo>
                    <a:cubicBezTo>
                      <a:pt x="5308" y="0"/>
                      <a:pt x="5206" y="53"/>
                      <a:pt x="5142" y="181"/>
                    </a:cubicBezTo>
                    <a:cubicBezTo>
                      <a:pt x="3270" y="3559"/>
                      <a:pt x="1490" y="6960"/>
                      <a:pt x="97" y="10567"/>
                    </a:cubicBezTo>
                    <a:cubicBezTo>
                      <a:pt x="0" y="10816"/>
                      <a:pt x="214" y="10981"/>
                      <a:pt x="433" y="10981"/>
                    </a:cubicBezTo>
                    <a:cubicBezTo>
                      <a:pt x="575" y="10981"/>
                      <a:pt x="719" y="10911"/>
                      <a:pt x="782" y="10749"/>
                    </a:cubicBezTo>
                    <a:cubicBezTo>
                      <a:pt x="2152" y="7211"/>
                      <a:pt x="3909" y="3856"/>
                      <a:pt x="5735" y="524"/>
                    </a:cubicBezTo>
                    <a:cubicBezTo>
                      <a:pt x="5876" y="257"/>
                      <a:pt x="5640" y="0"/>
                      <a:pt x="5411" y="0"/>
                    </a:cubicBezTo>
                    <a:close/>
                  </a:path>
                </a:pathLst>
              </a:custGeom>
              <a:solidFill>
                <a:srgbClr val="BC866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08" name="Google Shape;808;p33"/>
              <p:cNvSpPr/>
              <p:nvPr/>
            </p:nvSpPr>
            <p:spPr>
              <a:xfrm>
                <a:off x="250788" y="2670649"/>
                <a:ext cx="50207" cy="97462"/>
              </a:xfrm>
              <a:custGeom>
                <a:avLst/>
                <a:gdLst/>
                <a:ahLst/>
                <a:cxnLst/>
                <a:rect l="l" t="t" r="r" b="b"/>
                <a:pathLst>
                  <a:path w="1463" h="2840" extrusionOk="0">
                    <a:moveTo>
                      <a:pt x="1047" y="0"/>
                    </a:moveTo>
                    <a:cubicBezTo>
                      <a:pt x="911" y="0"/>
                      <a:pt x="778" y="75"/>
                      <a:pt x="732" y="248"/>
                    </a:cubicBezTo>
                    <a:cubicBezTo>
                      <a:pt x="550" y="979"/>
                      <a:pt x="253" y="1664"/>
                      <a:pt x="71" y="2394"/>
                    </a:cubicBezTo>
                    <a:cubicBezTo>
                      <a:pt x="1" y="2660"/>
                      <a:pt x="222" y="2840"/>
                      <a:pt x="430" y="2840"/>
                    </a:cubicBezTo>
                    <a:cubicBezTo>
                      <a:pt x="562" y="2840"/>
                      <a:pt x="688" y="2767"/>
                      <a:pt x="732" y="2599"/>
                    </a:cubicBezTo>
                    <a:cubicBezTo>
                      <a:pt x="938" y="1869"/>
                      <a:pt x="1212" y="1161"/>
                      <a:pt x="1394" y="431"/>
                    </a:cubicBezTo>
                    <a:cubicBezTo>
                      <a:pt x="1463" y="170"/>
                      <a:pt x="1251" y="0"/>
                      <a:pt x="1047" y="0"/>
                    </a:cubicBezTo>
                    <a:close/>
                  </a:path>
                </a:pathLst>
              </a:custGeom>
              <a:solidFill>
                <a:srgbClr val="BC866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09" name="Google Shape;809;p33"/>
              <p:cNvSpPr/>
              <p:nvPr/>
            </p:nvSpPr>
            <p:spPr>
              <a:xfrm>
                <a:off x="108001" y="2837471"/>
                <a:ext cx="91388" cy="228555"/>
              </a:xfrm>
              <a:custGeom>
                <a:avLst/>
                <a:gdLst/>
                <a:ahLst/>
                <a:cxnLst/>
                <a:rect l="l" t="t" r="r" b="b"/>
                <a:pathLst>
                  <a:path w="2663" h="6660" extrusionOk="0">
                    <a:moveTo>
                      <a:pt x="2241" y="0"/>
                    </a:moveTo>
                    <a:cubicBezTo>
                      <a:pt x="2102" y="0"/>
                      <a:pt x="1964" y="75"/>
                      <a:pt x="1909" y="248"/>
                    </a:cubicBezTo>
                    <a:cubicBezTo>
                      <a:pt x="1316" y="2234"/>
                      <a:pt x="768" y="4243"/>
                      <a:pt x="83" y="6229"/>
                    </a:cubicBezTo>
                    <a:cubicBezTo>
                      <a:pt x="1" y="6489"/>
                      <a:pt x="207" y="6659"/>
                      <a:pt x="419" y="6659"/>
                    </a:cubicBezTo>
                    <a:cubicBezTo>
                      <a:pt x="560" y="6659"/>
                      <a:pt x="704" y="6584"/>
                      <a:pt x="768" y="6411"/>
                    </a:cubicBezTo>
                    <a:cubicBezTo>
                      <a:pt x="1430" y="4425"/>
                      <a:pt x="2000" y="2417"/>
                      <a:pt x="2594" y="431"/>
                    </a:cubicBezTo>
                    <a:cubicBezTo>
                      <a:pt x="2662" y="170"/>
                      <a:pt x="2451" y="0"/>
                      <a:pt x="2241" y="0"/>
                    </a:cubicBezTo>
                    <a:close/>
                  </a:path>
                </a:pathLst>
              </a:custGeom>
              <a:solidFill>
                <a:srgbClr val="BC866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10" name="Google Shape;810;p33"/>
              <p:cNvSpPr/>
              <p:nvPr/>
            </p:nvSpPr>
            <p:spPr>
              <a:xfrm>
                <a:off x="108962" y="3011361"/>
                <a:ext cx="109988" cy="374232"/>
              </a:xfrm>
              <a:custGeom>
                <a:avLst/>
                <a:gdLst/>
                <a:ahLst/>
                <a:cxnLst/>
                <a:rect l="l" t="t" r="r" b="b"/>
                <a:pathLst>
                  <a:path w="3205" h="10905" extrusionOk="0">
                    <a:moveTo>
                      <a:pt x="2789" y="1"/>
                    </a:moveTo>
                    <a:cubicBezTo>
                      <a:pt x="2653" y="1"/>
                      <a:pt x="2520" y="76"/>
                      <a:pt x="2474" y="249"/>
                    </a:cubicBezTo>
                    <a:cubicBezTo>
                      <a:pt x="1584" y="3627"/>
                      <a:pt x="808" y="7051"/>
                      <a:pt x="55" y="10474"/>
                    </a:cubicBezTo>
                    <a:cubicBezTo>
                      <a:pt x="0" y="10735"/>
                      <a:pt x="217" y="10905"/>
                      <a:pt x="424" y="10905"/>
                    </a:cubicBezTo>
                    <a:cubicBezTo>
                      <a:pt x="561" y="10905"/>
                      <a:pt x="694" y="10830"/>
                      <a:pt x="740" y="10657"/>
                    </a:cubicBezTo>
                    <a:cubicBezTo>
                      <a:pt x="1493" y="7233"/>
                      <a:pt x="2246" y="3832"/>
                      <a:pt x="3136" y="431"/>
                    </a:cubicBezTo>
                    <a:cubicBezTo>
                      <a:pt x="3205" y="171"/>
                      <a:pt x="2993" y="1"/>
                      <a:pt x="2789" y="1"/>
                    </a:cubicBezTo>
                    <a:close/>
                  </a:path>
                </a:pathLst>
              </a:custGeom>
              <a:solidFill>
                <a:srgbClr val="BC866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11" name="Google Shape;811;p33"/>
              <p:cNvSpPr/>
              <p:nvPr/>
            </p:nvSpPr>
            <p:spPr>
              <a:xfrm>
                <a:off x="825" y="3122587"/>
                <a:ext cx="95162" cy="271966"/>
              </a:xfrm>
              <a:custGeom>
                <a:avLst/>
                <a:gdLst/>
                <a:ahLst/>
                <a:cxnLst/>
                <a:rect l="l" t="t" r="r" b="b"/>
                <a:pathLst>
                  <a:path w="2773" h="7925" extrusionOk="0">
                    <a:moveTo>
                      <a:pt x="2356" y="1"/>
                    </a:moveTo>
                    <a:cubicBezTo>
                      <a:pt x="2220" y="1"/>
                      <a:pt x="2087" y="76"/>
                      <a:pt x="2042" y="249"/>
                    </a:cubicBezTo>
                    <a:cubicBezTo>
                      <a:pt x="1426" y="2668"/>
                      <a:pt x="535" y="5042"/>
                      <a:pt x="56" y="7484"/>
                    </a:cubicBezTo>
                    <a:cubicBezTo>
                      <a:pt x="1" y="7746"/>
                      <a:pt x="220" y="7925"/>
                      <a:pt x="423" y="7925"/>
                    </a:cubicBezTo>
                    <a:cubicBezTo>
                      <a:pt x="556" y="7925"/>
                      <a:pt x="682" y="7848"/>
                      <a:pt x="718" y="7667"/>
                    </a:cubicBezTo>
                    <a:cubicBezTo>
                      <a:pt x="1197" y="5225"/>
                      <a:pt x="2088" y="2851"/>
                      <a:pt x="2704" y="431"/>
                    </a:cubicBezTo>
                    <a:cubicBezTo>
                      <a:pt x="2772" y="171"/>
                      <a:pt x="2561" y="1"/>
                      <a:pt x="2356" y="1"/>
                    </a:cubicBezTo>
                    <a:close/>
                  </a:path>
                </a:pathLst>
              </a:custGeom>
              <a:solidFill>
                <a:srgbClr val="BC866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12" name="Google Shape;812;p33"/>
              <p:cNvSpPr/>
              <p:nvPr/>
            </p:nvSpPr>
            <p:spPr>
              <a:xfrm>
                <a:off x="6316" y="3430902"/>
                <a:ext cx="61017" cy="195129"/>
              </a:xfrm>
              <a:custGeom>
                <a:avLst/>
                <a:gdLst/>
                <a:ahLst/>
                <a:cxnLst/>
                <a:rect l="l" t="t" r="r" b="b"/>
                <a:pathLst>
                  <a:path w="1778" h="5686" extrusionOk="0">
                    <a:moveTo>
                      <a:pt x="1355" y="0"/>
                    </a:moveTo>
                    <a:cubicBezTo>
                      <a:pt x="1222" y="0"/>
                      <a:pt x="1096" y="77"/>
                      <a:pt x="1060" y="258"/>
                    </a:cubicBezTo>
                    <a:cubicBezTo>
                      <a:pt x="718" y="1924"/>
                      <a:pt x="398" y="3590"/>
                      <a:pt x="56" y="5234"/>
                    </a:cubicBezTo>
                    <a:cubicBezTo>
                      <a:pt x="1" y="5510"/>
                      <a:pt x="221" y="5686"/>
                      <a:pt x="424" y="5686"/>
                    </a:cubicBezTo>
                    <a:cubicBezTo>
                      <a:pt x="556" y="5686"/>
                      <a:pt x="682" y="5611"/>
                      <a:pt x="718" y="5439"/>
                    </a:cubicBezTo>
                    <a:cubicBezTo>
                      <a:pt x="1060" y="3773"/>
                      <a:pt x="1380" y="2107"/>
                      <a:pt x="1722" y="441"/>
                    </a:cubicBezTo>
                    <a:cubicBezTo>
                      <a:pt x="1777" y="179"/>
                      <a:pt x="1558" y="0"/>
                      <a:pt x="1355" y="0"/>
                    </a:cubicBezTo>
                    <a:close/>
                  </a:path>
                </a:pathLst>
              </a:custGeom>
              <a:solidFill>
                <a:srgbClr val="BC866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13" name="Google Shape;813;p33"/>
              <p:cNvSpPr/>
              <p:nvPr/>
            </p:nvSpPr>
            <p:spPr>
              <a:xfrm>
                <a:off x="-7446" y="3682558"/>
                <a:ext cx="65821" cy="385420"/>
              </a:xfrm>
              <a:custGeom>
                <a:avLst/>
                <a:gdLst/>
                <a:ahLst/>
                <a:cxnLst/>
                <a:rect l="l" t="t" r="r" b="b"/>
                <a:pathLst>
                  <a:path w="1918" h="11231" extrusionOk="0">
                    <a:moveTo>
                      <a:pt x="1584" y="1"/>
                    </a:moveTo>
                    <a:cubicBezTo>
                      <a:pt x="1410" y="1"/>
                      <a:pt x="1221" y="115"/>
                      <a:pt x="1187" y="343"/>
                    </a:cubicBezTo>
                    <a:cubicBezTo>
                      <a:pt x="754" y="3858"/>
                      <a:pt x="366" y="7373"/>
                      <a:pt x="23" y="10888"/>
                    </a:cubicBezTo>
                    <a:cubicBezTo>
                      <a:pt x="0" y="11117"/>
                      <a:pt x="166" y="11231"/>
                      <a:pt x="343" y="11231"/>
                    </a:cubicBezTo>
                    <a:cubicBezTo>
                      <a:pt x="520" y="11231"/>
                      <a:pt x="708" y="11117"/>
                      <a:pt x="731" y="10888"/>
                    </a:cubicBezTo>
                    <a:cubicBezTo>
                      <a:pt x="1073" y="7373"/>
                      <a:pt x="1438" y="3858"/>
                      <a:pt x="1895" y="343"/>
                    </a:cubicBezTo>
                    <a:cubicBezTo>
                      <a:pt x="1918" y="115"/>
                      <a:pt x="1758" y="1"/>
                      <a:pt x="1584" y="1"/>
                    </a:cubicBezTo>
                    <a:close/>
                  </a:path>
                </a:pathLst>
              </a:custGeom>
              <a:solidFill>
                <a:srgbClr val="BC866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14" name="Google Shape;814;p33"/>
              <p:cNvSpPr/>
              <p:nvPr/>
            </p:nvSpPr>
            <p:spPr>
              <a:xfrm>
                <a:off x="457348" y="1868079"/>
                <a:ext cx="61463" cy="183907"/>
              </a:xfrm>
              <a:custGeom>
                <a:avLst/>
                <a:gdLst/>
                <a:ahLst/>
                <a:cxnLst/>
                <a:rect l="l" t="t" r="r" b="b"/>
                <a:pathLst>
                  <a:path w="1791" h="5359" extrusionOk="0">
                    <a:moveTo>
                      <a:pt x="1364" y="0"/>
                    </a:moveTo>
                    <a:cubicBezTo>
                      <a:pt x="1228" y="0"/>
                      <a:pt x="1097" y="75"/>
                      <a:pt x="1060" y="248"/>
                    </a:cubicBezTo>
                    <a:cubicBezTo>
                      <a:pt x="718" y="1800"/>
                      <a:pt x="398" y="3375"/>
                      <a:pt x="56" y="4928"/>
                    </a:cubicBezTo>
                    <a:cubicBezTo>
                      <a:pt x="1" y="5188"/>
                      <a:pt x="218" y="5358"/>
                      <a:pt x="425" y="5358"/>
                    </a:cubicBezTo>
                    <a:cubicBezTo>
                      <a:pt x="562" y="5358"/>
                      <a:pt x="695" y="5283"/>
                      <a:pt x="741" y="5110"/>
                    </a:cubicBezTo>
                    <a:cubicBezTo>
                      <a:pt x="1083" y="3558"/>
                      <a:pt x="1380" y="1983"/>
                      <a:pt x="1722" y="431"/>
                    </a:cubicBezTo>
                    <a:cubicBezTo>
                      <a:pt x="1791" y="170"/>
                      <a:pt x="1571" y="0"/>
                      <a:pt x="1364" y="0"/>
                    </a:cubicBezTo>
                    <a:close/>
                  </a:path>
                </a:pathLst>
              </a:custGeom>
              <a:solidFill>
                <a:srgbClr val="BC866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15" name="Google Shape;815;p33"/>
              <p:cNvSpPr/>
              <p:nvPr/>
            </p:nvSpPr>
            <p:spPr>
              <a:xfrm>
                <a:off x="608935" y="2063651"/>
                <a:ext cx="138059" cy="103570"/>
              </a:xfrm>
              <a:custGeom>
                <a:avLst/>
                <a:gdLst/>
                <a:ahLst/>
                <a:cxnLst/>
                <a:rect l="l" t="t" r="r" b="b"/>
                <a:pathLst>
                  <a:path w="4023" h="3018" extrusionOk="0">
                    <a:moveTo>
                      <a:pt x="3522" y="1"/>
                    </a:moveTo>
                    <a:cubicBezTo>
                      <a:pt x="3468" y="1"/>
                      <a:pt x="3410" y="16"/>
                      <a:pt x="3351" y="51"/>
                    </a:cubicBezTo>
                    <a:cubicBezTo>
                      <a:pt x="2209" y="713"/>
                      <a:pt x="1274" y="1603"/>
                      <a:pt x="269" y="2447"/>
                    </a:cubicBezTo>
                    <a:cubicBezTo>
                      <a:pt x="1" y="2662"/>
                      <a:pt x="252" y="3017"/>
                      <a:pt x="538" y="3017"/>
                    </a:cubicBezTo>
                    <a:cubicBezTo>
                      <a:pt x="616" y="3017"/>
                      <a:pt x="698" y="2991"/>
                      <a:pt x="771" y="2927"/>
                    </a:cubicBezTo>
                    <a:cubicBezTo>
                      <a:pt x="1730" y="2128"/>
                      <a:pt x="2620" y="1283"/>
                      <a:pt x="3693" y="667"/>
                    </a:cubicBezTo>
                    <a:cubicBezTo>
                      <a:pt x="4022" y="473"/>
                      <a:pt x="3826" y="1"/>
                      <a:pt x="3522" y="1"/>
                    </a:cubicBezTo>
                    <a:close/>
                  </a:path>
                </a:pathLst>
              </a:custGeom>
              <a:solidFill>
                <a:srgbClr val="BC8662"/>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16" name="Google Shape;816;p33"/>
              <p:cNvSpPr/>
              <p:nvPr/>
            </p:nvSpPr>
            <p:spPr>
              <a:xfrm>
                <a:off x="885139" y="2530427"/>
                <a:ext cx="21174" cy="17262"/>
              </a:xfrm>
              <a:custGeom>
                <a:avLst/>
                <a:gdLst/>
                <a:ahLst/>
                <a:cxnLst/>
                <a:rect l="l" t="t" r="r" b="b"/>
                <a:pathLst>
                  <a:path w="617" h="503" extrusionOk="0">
                    <a:moveTo>
                      <a:pt x="434" y="0"/>
                    </a:moveTo>
                    <a:cubicBezTo>
                      <a:pt x="297" y="137"/>
                      <a:pt x="160" y="274"/>
                      <a:pt x="1" y="411"/>
                    </a:cubicBezTo>
                    <a:cubicBezTo>
                      <a:pt x="206" y="457"/>
                      <a:pt x="411" y="502"/>
                      <a:pt x="617" y="502"/>
                    </a:cubicBezTo>
                    <a:cubicBezTo>
                      <a:pt x="571" y="343"/>
                      <a:pt x="503" y="160"/>
                      <a:pt x="434" y="0"/>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17" name="Google Shape;817;p33"/>
              <p:cNvSpPr/>
              <p:nvPr/>
            </p:nvSpPr>
            <p:spPr>
              <a:xfrm>
                <a:off x="536568" y="2281311"/>
                <a:ext cx="627461" cy="633741"/>
              </a:xfrm>
              <a:custGeom>
                <a:avLst/>
                <a:gdLst/>
                <a:ahLst/>
                <a:cxnLst/>
                <a:rect l="l" t="t" r="r" b="b"/>
                <a:pathLst>
                  <a:path w="18284" h="18467" extrusionOk="0">
                    <a:moveTo>
                      <a:pt x="10591" y="7259"/>
                    </a:moveTo>
                    <a:cubicBezTo>
                      <a:pt x="10660" y="7419"/>
                      <a:pt x="10728" y="7602"/>
                      <a:pt x="10774" y="7761"/>
                    </a:cubicBezTo>
                    <a:cubicBezTo>
                      <a:pt x="10568" y="7761"/>
                      <a:pt x="10363" y="7716"/>
                      <a:pt x="10158" y="7670"/>
                    </a:cubicBezTo>
                    <a:cubicBezTo>
                      <a:pt x="10317" y="7533"/>
                      <a:pt x="10454" y="7396"/>
                      <a:pt x="10591" y="7259"/>
                    </a:cubicBezTo>
                    <a:close/>
                    <a:moveTo>
                      <a:pt x="14928" y="1"/>
                    </a:moveTo>
                    <a:cubicBezTo>
                      <a:pt x="14677" y="1"/>
                      <a:pt x="14426" y="343"/>
                      <a:pt x="14677" y="594"/>
                    </a:cubicBezTo>
                    <a:cubicBezTo>
                      <a:pt x="17348" y="3356"/>
                      <a:pt x="14472" y="7100"/>
                      <a:pt x="11230" y="7100"/>
                    </a:cubicBezTo>
                    <a:cubicBezTo>
                      <a:pt x="10934" y="7100"/>
                      <a:pt x="10637" y="7077"/>
                      <a:pt x="10363" y="7008"/>
                    </a:cubicBezTo>
                    <a:lnTo>
                      <a:pt x="10272" y="7008"/>
                    </a:lnTo>
                    <a:cubicBezTo>
                      <a:pt x="10066" y="7008"/>
                      <a:pt x="9838" y="7191"/>
                      <a:pt x="9929" y="7442"/>
                    </a:cubicBezTo>
                    <a:cubicBezTo>
                      <a:pt x="10888" y="10021"/>
                      <a:pt x="11322" y="13240"/>
                      <a:pt x="9884" y="15727"/>
                    </a:cubicBezTo>
                    <a:cubicBezTo>
                      <a:pt x="9039" y="17211"/>
                      <a:pt x="7761" y="17805"/>
                      <a:pt x="6414" y="17805"/>
                    </a:cubicBezTo>
                    <a:cubicBezTo>
                      <a:pt x="4291" y="17805"/>
                      <a:pt x="1963" y="16389"/>
                      <a:pt x="685" y="14746"/>
                    </a:cubicBezTo>
                    <a:cubicBezTo>
                      <a:pt x="617" y="14677"/>
                      <a:pt x="548" y="14632"/>
                      <a:pt x="457" y="14632"/>
                    </a:cubicBezTo>
                    <a:cubicBezTo>
                      <a:pt x="229" y="14632"/>
                      <a:pt x="0" y="14974"/>
                      <a:pt x="206" y="15248"/>
                    </a:cubicBezTo>
                    <a:cubicBezTo>
                      <a:pt x="1644" y="17097"/>
                      <a:pt x="3949" y="18466"/>
                      <a:pt x="6186" y="18466"/>
                    </a:cubicBezTo>
                    <a:cubicBezTo>
                      <a:pt x="7487" y="18466"/>
                      <a:pt x="8765" y="18010"/>
                      <a:pt x="9861" y="16914"/>
                    </a:cubicBezTo>
                    <a:cubicBezTo>
                      <a:pt x="12121" y="14632"/>
                      <a:pt x="11733" y="10615"/>
                      <a:pt x="10774" y="7761"/>
                    </a:cubicBezTo>
                    <a:lnTo>
                      <a:pt x="10774" y="7761"/>
                    </a:lnTo>
                    <a:cubicBezTo>
                      <a:pt x="10911" y="7784"/>
                      <a:pt x="11071" y="7784"/>
                      <a:pt x="11208" y="7784"/>
                    </a:cubicBezTo>
                    <a:cubicBezTo>
                      <a:pt x="15042" y="7784"/>
                      <a:pt x="18283" y="3333"/>
                      <a:pt x="15156" y="115"/>
                    </a:cubicBezTo>
                    <a:cubicBezTo>
                      <a:pt x="15088" y="47"/>
                      <a:pt x="15019" y="1"/>
                      <a:pt x="14928" y="1"/>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18" name="Google Shape;818;p33"/>
              <p:cNvSpPr/>
              <p:nvPr/>
            </p:nvSpPr>
            <p:spPr>
              <a:xfrm>
                <a:off x="579638" y="2516322"/>
                <a:ext cx="196639" cy="177044"/>
              </a:xfrm>
              <a:custGeom>
                <a:avLst/>
                <a:gdLst/>
                <a:ahLst/>
                <a:cxnLst/>
                <a:rect l="l" t="t" r="r" b="b"/>
                <a:pathLst>
                  <a:path w="5730" h="5159" extrusionOk="0">
                    <a:moveTo>
                      <a:pt x="5045" y="0"/>
                    </a:moveTo>
                    <a:cubicBezTo>
                      <a:pt x="4840" y="0"/>
                      <a:pt x="4611" y="160"/>
                      <a:pt x="4680" y="434"/>
                    </a:cubicBezTo>
                    <a:cubicBezTo>
                      <a:pt x="5136" y="2306"/>
                      <a:pt x="4064" y="4429"/>
                      <a:pt x="2420" y="4429"/>
                    </a:cubicBezTo>
                    <a:cubicBezTo>
                      <a:pt x="1918" y="4429"/>
                      <a:pt x="1347" y="4223"/>
                      <a:pt x="754" y="3744"/>
                    </a:cubicBezTo>
                    <a:cubicBezTo>
                      <a:pt x="685" y="3675"/>
                      <a:pt x="617" y="3652"/>
                      <a:pt x="526" y="3652"/>
                    </a:cubicBezTo>
                    <a:cubicBezTo>
                      <a:pt x="252" y="3652"/>
                      <a:pt x="1" y="4018"/>
                      <a:pt x="275" y="4246"/>
                    </a:cubicBezTo>
                    <a:cubicBezTo>
                      <a:pt x="937" y="4771"/>
                      <a:pt x="1758" y="5159"/>
                      <a:pt x="2557" y="5159"/>
                    </a:cubicBezTo>
                    <a:cubicBezTo>
                      <a:pt x="3105" y="5159"/>
                      <a:pt x="3653" y="4976"/>
                      <a:pt x="4155" y="4543"/>
                    </a:cubicBezTo>
                    <a:cubicBezTo>
                      <a:pt x="5410" y="3470"/>
                      <a:pt x="5730" y="1781"/>
                      <a:pt x="5342" y="229"/>
                    </a:cubicBezTo>
                    <a:cubicBezTo>
                      <a:pt x="5296" y="69"/>
                      <a:pt x="5182" y="0"/>
                      <a:pt x="5045" y="0"/>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19" name="Google Shape;819;p33"/>
              <p:cNvSpPr/>
              <p:nvPr/>
            </p:nvSpPr>
            <p:spPr>
              <a:xfrm>
                <a:off x="1077047" y="2016545"/>
                <a:ext cx="17262" cy="16507"/>
              </a:xfrm>
              <a:custGeom>
                <a:avLst/>
                <a:gdLst/>
                <a:ahLst/>
                <a:cxnLst/>
                <a:rect l="l" t="t" r="r" b="b"/>
                <a:pathLst>
                  <a:path w="503" h="481" extrusionOk="0">
                    <a:moveTo>
                      <a:pt x="389" y="1"/>
                    </a:moveTo>
                    <a:cubicBezTo>
                      <a:pt x="252" y="92"/>
                      <a:pt x="115" y="184"/>
                      <a:pt x="1" y="275"/>
                    </a:cubicBezTo>
                    <a:cubicBezTo>
                      <a:pt x="161" y="343"/>
                      <a:pt x="343" y="412"/>
                      <a:pt x="503" y="480"/>
                    </a:cubicBezTo>
                    <a:cubicBezTo>
                      <a:pt x="480" y="321"/>
                      <a:pt x="434" y="161"/>
                      <a:pt x="389" y="1"/>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20" name="Google Shape;820;p33"/>
              <p:cNvSpPr/>
              <p:nvPr/>
            </p:nvSpPr>
            <p:spPr>
              <a:xfrm>
                <a:off x="828741" y="1770958"/>
                <a:ext cx="710510" cy="539711"/>
              </a:xfrm>
              <a:custGeom>
                <a:avLst/>
                <a:gdLst/>
                <a:ahLst/>
                <a:cxnLst/>
                <a:rect l="l" t="t" r="r" b="b"/>
                <a:pathLst>
                  <a:path w="20704" h="15727" extrusionOk="0">
                    <a:moveTo>
                      <a:pt x="5045" y="0"/>
                    </a:moveTo>
                    <a:cubicBezTo>
                      <a:pt x="2489" y="0"/>
                      <a:pt x="503" y="2032"/>
                      <a:pt x="46" y="4474"/>
                    </a:cubicBezTo>
                    <a:cubicBezTo>
                      <a:pt x="1" y="4725"/>
                      <a:pt x="229" y="4908"/>
                      <a:pt x="434" y="4908"/>
                    </a:cubicBezTo>
                    <a:cubicBezTo>
                      <a:pt x="571" y="4908"/>
                      <a:pt x="686" y="4816"/>
                      <a:pt x="731" y="4656"/>
                    </a:cubicBezTo>
                    <a:cubicBezTo>
                      <a:pt x="1188" y="2123"/>
                      <a:pt x="3174" y="799"/>
                      <a:pt x="5137" y="799"/>
                    </a:cubicBezTo>
                    <a:cubicBezTo>
                      <a:pt x="7008" y="799"/>
                      <a:pt x="8880" y="2009"/>
                      <a:pt x="9382" y="4474"/>
                    </a:cubicBezTo>
                    <a:cubicBezTo>
                      <a:pt x="9405" y="4634"/>
                      <a:pt x="9565" y="4748"/>
                      <a:pt x="9724" y="4748"/>
                    </a:cubicBezTo>
                    <a:cubicBezTo>
                      <a:pt x="9793" y="4748"/>
                      <a:pt x="9839" y="4725"/>
                      <a:pt x="9884" y="4702"/>
                    </a:cubicBezTo>
                    <a:cubicBezTo>
                      <a:pt x="11140" y="3743"/>
                      <a:pt x="12555" y="3059"/>
                      <a:pt x="14061" y="3059"/>
                    </a:cubicBezTo>
                    <a:cubicBezTo>
                      <a:pt x="14541" y="3059"/>
                      <a:pt x="15020" y="3127"/>
                      <a:pt x="15522" y="3264"/>
                    </a:cubicBezTo>
                    <a:cubicBezTo>
                      <a:pt x="17257" y="3812"/>
                      <a:pt x="18535" y="5387"/>
                      <a:pt x="19197" y="7007"/>
                    </a:cubicBezTo>
                    <a:cubicBezTo>
                      <a:pt x="19859" y="8628"/>
                      <a:pt x="19973" y="10523"/>
                      <a:pt x="19265" y="12143"/>
                    </a:cubicBezTo>
                    <a:cubicBezTo>
                      <a:pt x="18352" y="14129"/>
                      <a:pt x="16252" y="14905"/>
                      <a:pt x="14198" y="15019"/>
                    </a:cubicBezTo>
                    <a:cubicBezTo>
                      <a:pt x="13764" y="15065"/>
                      <a:pt x="13764" y="15727"/>
                      <a:pt x="14175" y="15727"/>
                    </a:cubicBezTo>
                    <a:lnTo>
                      <a:pt x="14198" y="15727"/>
                    </a:lnTo>
                    <a:cubicBezTo>
                      <a:pt x="16412" y="15590"/>
                      <a:pt x="18512" y="14814"/>
                      <a:pt x="19676" y="12828"/>
                    </a:cubicBezTo>
                    <a:cubicBezTo>
                      <a:pt x="20703" y="11093"/>
                      <a:pt x="20589" y="8856"/>
                      <a:pt x="19950" y="7007"/>
                    </a:cubicBezTo>
                    <a:cubicBezTo>
                      <a:pt x="19288" y="5181"/>
                      <a:pt x="17919" y="3470"/>
                      <a:pt x="16070" y="2739"/>
                    </a:cubicBezTo>
                    <a:cubicBezTo>
                      <a:pt x="15408" y="2465"/>
                      <a:pt x="14723" y="2351"/>
                      <a:pt x="14084" y="2351"/>
                    </a:cubicBezTo>
                    <a:cubicBezTo>
                      <a:pt x="12600" y="2351"/>
                      <a:pt x="11185" y="2945"/>
                      <a:pt x="9930" y="3812"/>
                    </a:cubicBezTo>
                    <a:cubicBezTo>
                      <a:pt x="9975" y="3972"/>
                      <a:pt x="10021" y="4132"/>
                      <a:pt x="10044" y="4291"/>
                    </a:cubicBezTo>
                    <a:cubicBezTo>
                      <a:pt x="9884" y="4223"/>
                      <a:pt x="9702" y="4154"/>
                      <a:pt x="9542" y="4086"/>
                    </a:cubicBezTo>
                    <a:cubicBezTo>
                      <a:pt x="9656" y="3995"/>
                      <a:pt x="9793" y="3903"/>
                      <a:pt x="9930" y="3812"/>
                    </a:cubicBezTo>
                    <a:cubicBezTo>
                      <a:pt x="9291" y="1575"/>
                      <a:pt x="7533" y="23"/>
                      <a:pt x="5114" y="0"/>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21" name="Google Shape;821;p33"/>
              <p:cNvSpPr/>
              <p:nvPr/>
            </p:nvSpPr>
            <p:spPr>
              <a:xfrm>
                <a:off x="1192219" y="2109788"/>
                <a:ext cx="98731" cy="150414"/>
              </a:xfrm>
              <a:custGeom>
                <a:avLst/>
                <a:gdLst/>
                <a:ahLst/>
                <a:cxnLst/>
                <a:rect l="l" t="t" r="r" b="b"/>
                <a:pathLst>
                  <a:path w="2877" h="4383" extrusionOk="0">
                    <a:moveTo>
                      <a:pt x="479" y="0"/>
                    </a:moveTo>
                    <a:cubicBezTo>
                      <a:pt x="183" y="0"/>
                      <a:pt x="0" y="457"/>
                      <a:pt x="297" y="662"/>
                    </a:cubicBezTo>
                    <a:cubicBezTo>
                      <a:pt x="1301" y="1324"/>
                      <a:pt x="2100" y="2671"/>
                      <a:pt x="1233" y="3766"/>
                    </a:cubicBezTo>
                    <a:cubicBezTo>
                      <a:pt x="1027" y="4040"/>
                      <a:pt x="1256" y="4383"/>
                      <a:pt x="1484" y="4383"/>
                    </a:cubicBezTo>
                    <a:cubicBezTo>
                      <a:pt x="1575" y="4383"/>
                      <a:pt x="1644" y="4360"/>
                      <a:pt x="1712" y="4268"/>
                    </a:cubicBezTo>
                    <a:cubicBezTo>
                      <a:pt x="2876" y="2785"/>
                      <a:pt x="2077" y="1004"/>
                      <a:pt x="639" y="69"/>
                    </a:cubicBezTo>
                    <a:cubicBezTo>
                      <a:pt x="594" y="23"/>
                      <a:pt x="525" y="0"/>
                      <a:pt x="479" y="0"/>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22" name="Google Shape;822;p33"/>
              <p:cNvSpPr/>
              <p:nvPr/>
            </p:nvSpPr>
            <p:spPr>
              <a:xfrm>
                <a:off x="895331" y="1702465"/>
                <a:ext cx="21174" cy="14104"/>
              </a:xfrm>
              <a:custGeom>
                <a:avLst/>
                <a:gdLst/>
                <a:ahLst/>
                <a:cxnLst/>
                <a:rect l="l" t="t" r="r" b="b"/>
                <a:pathLst>
                  <a:path w="617" h="411" extrusionOk="0">
                    <a:moveTo>
                      <a:pt x="343" y="0"/>
                    </a:moveTo>
                    <a:cubicBezTo>
                      <a:pt x="229" y="137"/>
                      <a:pt x="114" y="274"/>
                      <a:pt x="0" y="411"/>
                    </a:cubicBezTo>
                    <a:lnTo>
                      <a:pt x="617" y="411"/>
                    </a:lnTo>
                    <a:cubicBezTo>
                      <a:pt x="525" y="274"/>
                      <a:pt x="434" y="137"/>
                      <a:pt x="343" y="0"/>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23" name="Google Shape;823;p33"/>
              <p:cNvSpPr/>
              <p:nvPr/>
            </p:nvSpPr>
            <p:spPr>
              <a:xfrm>
                <a:off x="593365" y="1278642"/>
                <a:ext cx="513870" cy="150448"/>
              </a:xfrm>
              <a:custGeom>
                <a:avLst/>
                <a:gdLst/>
                <a:ahLst/>
                <a:cxnLst/>
                <a:rect l="l" t="t" r="r" b="b"/>
                <a:pathLst>
                  <a:path w="14974" h="4384" extrusionOk="0">
                    <a:moveTo>
                      <a:pt x="3652" y="1"/>
                    </a:moveTo>
                    <a:cubicBezTo>
                      <a:pt x="2100" y="1"/>
                      <a:pt x="913" y="1256"/>
                      <a:pt x="160" y="2535"/>
                    </a:cubicBezTo>
                    <a:cubicBezTo>
                      <a:pt x="0" y="2808"/>
                      <a:pt x="229" y="3060"/>
                      <a:pt x="480" y="3060"/>
                    </a:cubicBezTo>
                    <a:cubicBezTo>
                      <a:pt x="571" y="3060"/>
                      <a:pt x="685" y="3014"/>
                      <a:pt x="754" y="2877"/>
                    </a:cubicBezTo>
                    <a:cubicBezTo>
                      <a:pt x="1484" y="1667"/>
                      <a:pt x="2443" y="731"/>
                      <a:pt x="3744" y="731"/>
                    </a:cubicBezTo>
                    <a:cubicBezTo>
                      <a:pt x="4040" y="731"/>
                      <a:pt x="4337" y="777"/>
                      <a:pt x="4679" y="891"/>
                    </a:cubicBezTo>
                    <a:cubicBezTo>
                      <a:pt x="6095" y="1325"/>
                      <a:pt x="7190" y="2694"/>
                      <a:pt x="7966" y="3881"/>
                    </a:cubicBezTo>
                    <a:cubicBezTo>
                      <a:pt x="8058" y="3995"/>
                      <a:pt x="8149" y="4041"/>
                      <a:pt x="8263" y="4041"/>
                    </a:cubicBezTo>
                    <a:cubicBezTo>
                      <a:pt x="8377" y="4041"/>
                      <a:pt x="8491" y="3995"/>
                      <a:pt x="8583" y="3881"/>
                    </a:cubicBezTo>
                    <a:cubicBezTo>
                      <a:pt x="9359" y="2831"/>
                      <a:pt x="10888" y="1941"/>
                      <a:pt x="12166" y="1941"/>
                    </a:cubicBezTo>
                    <a:cubicBezTo>
                      <a:pt x="13193" y="1941"/>
                      <a:pt x="14061" y="2512"/>
                      <a:pt x="14243" y="4041"/>
                    </a:cubicBezTo>
                    <a:cubicBezTo>
                      <a:pt x="14266" y="4269"/>
                      <a:pt x="14472" y="4383"/>
                      <a:pt x="14631" y="4383"/>
                    </a:cubicBezTo>
                    <a:cubicBezTo>
                      <a:pt x="14814" y="4383"/>
                      <a:pt x="14974" y="4269"/>
                      <a:pt x="14951" y="4041"/>
                    </a:cubicBezTo>
                    <a:cubicBezTo>
                      <a:pt x="14700" y="2055"/>
                      <a:pt x="13536" y="1279"/>
                      <a:pt x="12166" y="1279"/>
                    </a:cubicBezTo>
                    <a:cubicBezTo>
                      <a:pt x="10819" y="1279"/>
                      <a:pt x="9313" y="2032"/>
                      <a:pt x="8309" y="3128"/>
                    </a:cubicBezTo>
                    <a:cubicBezTo>
                      <a:pt x="8400" y="3265"/>
                      <a:pt x="8491" y="3402"/>
                      <a:pt x="8583" y="3539"/>
                    </a:cubicBezTo>
                    <a:lnTo>
                      <a:pt x="7966" y="3539"/>
                    </a:lnTo>
                    <a:cubicBezTo>
                      <a:pt x="8080" y="3402"/>
                      <a:pt x="8195" y="3265"/>
                      <a:pt x="8309" y="3128"/>
                    </a:cubicBezTo>
                    <a:cubicBezTo>
                      <a:pt x="7304" y="1736"/>
                      <a:pt x="6026" y="457"/>
                      <a:pt x="4291" y="69"/>
                    </a:cubicBezTo>
                    <a:cubicBezTo>
                      <a:pt x="4063" y="24"/>
                      <a:pt x="3858" y="1"/>
                      <a:pt x="3652" y="1"/>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24" name="Google Shape;824;p33"/>
              <p:cNvSpPr/>
              <p:nvPr/>
            </p:nvSpPr>
            <p:spPr>
              <a:xfrm>
                <a:off x="842632" y="1145682"/>
                <a:ext cx="177044" cy="61119"/>
              </a:xfrm>
              <a:custGeom>
                <a:avLst/>
                <a:gdLst/>
                <a:ahLst/>
                <a:cxnLst/>
                <a:rect l="l" t="t" r="r" b="b"/>
                <a:pathLst>
                  <a:path w="5159" h="1781" extrusionOk="0">
                    <a:moveTo>
                      <a:pt x="2785" y="0"/>
                    </a:moveTo>
                    <a:cubicBezTo>
                      <a:pt x="1940" y="0"/>
                      <a:pt x="1027" y="388"/>
                      <a:pt x="274" y="1028"/>
                    </a:cubicBezTo>
                    <a:cubicBezTo>
                      <a:pt x="0" y="1256"/>
                      <a:pt x="251" y="1598"/>
                      <a:pt x="548" y="1598"/>
                    </a:cubicBezTo>
                    <a:cubicBezTo>
                      <a:pt x="617" y="1598"/>
                      <a:pt x="685" y="1575"/>
                      <a:pt x="776" y="1507"/>
                    </a:cubicBezTo>
                    <a:cubicBezTo>
                      <a:pt x="1370" y="1005"/>
                      <a:pt x="2077" y="685"/>
                      <a:pt x="2762" y="685"/>
                    </a:cubicBezTo>
                    <a:cubicBezTo>
                      <a:pt x="3378" y="685"/>
                      <a:pt x="3949" y="936"/>
                      <a:pt x="4383" y="1621"/>
                    </a:cubicBezTo>
                    <a:cubicBezTo>
                      <a:pt x="4451" y="1735"/>
                      <a:pt x="4565" y="1781"/>
                      <a:pt x="4657" y="1781"/>
                    </a:cubicBezTo>
                    <a:cubicBezTo>
                      <a:pt x="4908" y="1781"/>
                      <a:pt x="5159" y="1530"/>
                      <a:pt x="4976" y="1256"/>
                    </a:cubicBezTo>
                    <a:cubicBezTo>
                      <a:pt x="4406" y="366"/>
                      <a:pt x="3607" y="0"/>
                      <a:pt x="2785" y="0"/>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25" name="Google Shape;825;p33"/>
              <p:cNvSpPr/>
              <p:nvPr/>
            </p:nvSpPr>
            <p:spPr>
              <a:xfrm>
                <a:off x="11740" y="1407398"/>
                <a:ext cx="277320" cy="172342"/>
              </a:xfrm>
              <a:custGeom>
                <a:avLst/>
                <a:gdLst/>
                <a:ahLst/>
                <a:cxnLst/>
                <a:rect l="l" t="t" r="r" b="b"/>
                <a:pathLst>
                  <a:path w="8081" h="5022" extrusionOk="0">
                    <a:moveTo>
                      <a:pt x="4086" y="3721"/>
                    </a:moveTo>
                    <a:cubicBezTo>
                      <a:pt x="4268" y="3766"/>
                      <a:pt x="4474" y="3835"/>
                      <a:pt x="4679" y="3926"/>
                    </a:cubicBezTo>
                    <a:cubicBezTo>
                      <a:pt x="4542" y="4063"/>
                      <a:pt x="4405" y="4200"/>
                      <a:pt x="4268" y="4337"/>
                    </a:cubicBezTo>
                    <a:cubicBezTo>
                      <a:pt x="4177" y="4131"/>
                      <a:pt x="4109" y="3926"/>
                      <a:pt x="4086" y="3721"/>
                    </a:cubicBezTo>
                    <a:close/>
                    <a:moveTo>
                      <a:pt x="6962" y="0"/>
                    </a:moveTo>
                    <a:cubicBezTo>
                      <a:pt x="5044" y="0"/>
                      <a:pt x="3698" y="1826"/>
                      <a:pt x="4086" y="3721"/>
                    </a:cubicBezTo>
                    <a:cubicBezTo>
                      <a:pt x="3538" y="3561"/>
                      <a:pt x="3013" y="3492"/>
                      <a:pt x="2511" y="3492"/>
                    </a:cubicBezTo>
                    <a:cubicBezTo>
                      <a:pt x="1575" y="3492"/>
                      <a:pt x="730" y="3743"/>
                      <a:pt x="0" y="4177"/>
                    </a:cubicBezTo>
                    <a:lnTo>
                      <a:pt x="0" y="5022"/>
                    </a:lnTo>
                    <a:cubicBezTo>
                      <a:pt x="685" y="4497"/>
                      <a:pt x="1552" y="4200"/>
                      <a:pt x="2534" y="4200"/>
                    </a:cubicBezTo>
                    <a:cubicBezTo>
                      <a:pt x="3150" y="4200"/>
                      <a:pt x="3812" y="4314"/>
                      <a:pt x="4497" y="4588"/>
                    </a:cubicBezTo>
                    <a:cubicBezTo>
                      <a:pt x="4542" y="4611"/>
                      <a:pt x="4565" y="4611"/>
                      <a:pt x="4588" y="4611"/>
                    </a:cubicBezTo>
                    <a:cubicBezTo>
                      <a:pt x="4816" y="4611"/>
                      <a:pt x="5022" y="4360"/>
                      <a:pt x="4930" y="4154"/>
                    </a:cubicBezTo>
                    <a:cubicBezTo>
                      <a:pt x="4268" y="2557"/>
                      <a:pt x="5227" y="685"/>
                      <a:pt x="6916" y="685"/>
                    </a:cubicBezTo>
                    <a:cubicBezTo>
                      <a:pt x="7099" y="685"/>
                      <a:pt x="7304" y="708"/>
                      <a:pt x="7510" y="753"/>
                    </a:cubicBezTo>
                    <a:cubicBezTo>
                      <a:pt x="7532" y="776"/>
                      <a:pt x="7555" y="776"/>
                      <a:pt x="7578" y="776"/>
                    </a:cubicBezTo>
                    <a:cubicBezTo>
                      <a:pt x="7966" y="776"/>
                      <a:pt x="8080" y="183"/>
                      <a:pt x="7692" y="91"/>
                    </a:cubicBezTo>
                    <a:cubicBezTo>
                      <a:pt x="7441" y="46"/>
                      <a:pt x="7190" y="0"/>
                      <a:pt x="6962" y="0"/>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26" name="Google Shape;826;p33"/>
              <p:cNvSpPr/>
              <p:nvPr/>
            </p:nvSpPr>
            <p:spPr>
              <a:xfrm>
                <a:off x="140192" y="1664062"/>
                <a:ext cx="20419" cy="21174"/>
              </a:xfrm>
              <a:custGeom>
                <a:avLst/>
                <a:gdLst/>
                <a:ahLst/>
                <a:cxnLst/>
                <a:rect l="l" t="t" r="r" b="b"/>
                <a:pathLst>
                  <a:path w="595" h="617" extrusionOk="0">
                    <a:moveTo>
                      <a:pt x="1" y="1"/>
                    </a:moveTo>
                    <a:cubicBezTo>
                      <a:pt x="24" y="206"/>
                      <a:pt x="92" y="411"/>
                      <a:pt x="183" y="617"/>
                    </a:cubicBezTo>
                    <a:cubicBezTo>
                      <a:pt x="320" y="480"/>
                      <a:pt x="457" y="343"/>
                      <a:pt x="594" y="206"/>
                    </a:cubicBezTo>
                    <a:cubicBezTo>
                      <a:pt x="389" y="115"/>
                      <a:pt x="183" y="46"/>
                      <a:pt x="1" y="1"/>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27" name="Google Shape;827;p33"/>
              <p:cNvSpPr/>
              <p:nvPr/>
            </p:nvSpPr>
            <p:spPr>
              <a:xfrm>
                <a:off x="133133" y="1622222"/>
                <a:ext cx="170798" cy="171588"/>
              </a:xfrm>
              <a:custGeom>
                <a:avLst/>
                <a:gdLst/>
                <a:ahLst/>
                <a:cxnLst/>
                <a:rect l="l" t="t" r="r" b="b"/>
                <a:pathLst>
                  <a:path w="4977" h="5000" extrusionOk="0">
                    <a:moveTo>
                      <a:pt x="4314" y="1"/>
                    </a:moveTo>
                    <a:cubicBezTo>
                      <a:pt x="1598" y="1"/>
                      <a:pt x="46" y="2009"/>
                      <a:pt x="0" y="4680"/>
                    </a:cubicBezTo>
                    <a:cubicBezTo>
                      <a:pt x="0" y="4885"/>
                      <a:pt x="183" y="4999"/>
                      <a:pt x="343" y="4999"/>
                    </a:cubicBezTo>
                    <a:cubicBezTo>
                      <a:pt x="525" y="4999"/>
                      <a:pt x="708" y="4885"/>
                      <a:pt x="708" y="4680"/>
                    </a:cubicBezTo>
                    <a:cubicBezTo>
                      <a:pt x="754" y="2375"/>
                      <a:pt x="1986" y="686"/>
                      <a:pt x="4337" y="686"/>
                    </a:cubicBezTo>
                    <a:lnTo>
                      <a:pt x="4543" y="686"/>
                    </a:lnTo>
                    <a:cubicBezTo>
                      <a:pt x="4976" y="686"/>
                      <a:pt x="4953" y="24"/>
                      <a:pt x="4520" y="1"/>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28" name="Google Shape;828;p33"/>
              <p:cNvSpPr/>
              <p:nvPr/>
            </p:nvSpPr>
            <p:spPr>
              <a:xfrm>
                <a:off x="48563" y="2036141"/>
                <a:ext cx="278864" cy="600831"/>
              </a:xfrm>
              <a:custGeom>
                <a:avLst/>
                <a:gdLst/>
                <a:ahLst/>
                <a:cxnLst/>
                <a:rect l="l" t="t" r="r" b="b"/>
                <a:pathLst>
                  <a:path w="8126" h="17508" extrusionOk="0">
                    <a:moveTo>
                      <a:pt x="7669" y="1"/>
                    </a:moveTo>
                    <a:cubicBezTo>
                      <a:pt x="5592" y="115"/>
                      <a:pt x="3949" y="1324"/>
                      <a:pt x="3287" y="3287"/>
                    </a:cubicBezTo>
                    <a:cubicBezTo>
                      <a:pt x="2716" y="4999"/>
                      <a:pt x="4109" y="6346"/>
                      <a:pt x="5273" y="7442"/>
                    </a:cubicBezTo>
                    <a:cubicBezTo>
                      <a:pt x="5524" y="7396"/>
                      <a:pt x="5752" y="7350"/>
                      <a:pt x="6003" y="7327"/>
                    </a:cubicBezTo>
                    <a:lnTo>
                      <a:pt x="6003" y="7327"/>
                    </a:lnTo>
                    <a:cubicBezTo>
                      <a:pt x="5935" y="7510"/>
                      <a:pt x="5843" y="7716"/>
                      <a:pt x="5775" y="7921"/>
                    </a:cubicBezTo>
                    <a:cubicBezTo>
                      <a:pt x="5615" y="7761"/>
                      <a:pt x="5455" y="7601"/>
                      <a:pt x="5273" y="7442"/>
                    </a:cubicBezTo>
                    <a:cubicBezTo>
                      <a:pt x="890" y="8514"/>
                      <a:pt x="0" y="14791"/>
                      <a:pt x="3675" y="17462"/>
                    </a:cubicBezTo>
                    <a:cubicBezTo>
                      <a:pt x="3744" y="17508"/>
                      <a:pt x="3789" y="17508"/>
                      <a:pt x="3858" y="17508"/>
                    </a:cubicBezTo>
                    <a:cubicBezTo>
                      <a:pt x="4132" y="17508"/>
                      <a:pt x="4314" y="17074"/>
                      <a:pt x="4017" y="16846"/>
                    </a:cubicBezTo>
                    <a:cubicBezTo>
                      <a:pt x="731" y="14449"/>
                      <a:pt x="1689" y="8469"/>
                      <a:pt x="6003" y="8012"/>
                    </a:cubicBezTo>
                    <a:cubicBezTo>
                      <a:pt x="6300" y="7989"/>
                      <a:pt x="6483" y="7647"/>
                      <a:pt x="6254" y="7419"/>
                    </a:cubicBezTo>
                    <a:cubicBezTo>
                      <a:pt x="5410" y="6574"/>
                      <a:pt x="4337" y="5798"/>
                      <a:pt x="3949" y="4634"/>
                    </a:cubicBezTo>
                    <a:cubicBezTo>
                      <a:pt x="3196" y="2489"/>
                      <a:pt x="5935" y="799"/>
                      <a:pt x="7669" y="685"/>
                    </a:cubicBezTo>
                    <a:cubicBezTo>
                      <a:pt x="8103" y="663"/>
                      <a:pt x="8126" y="1"/>
                      <a:pt x="7692" y="1"/>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29" name="Google Shape;829;p33"/>
              <p:cNvSpPr/>
              <p:nvPr/>
            </p:nvSpPr>
            <p:spPr>
              <a:xfrm>
                <a:off x="229488" y="2287591"/>
                <a:ext cx="25120" cy="20385"/>
              </a:xfrm>
              <a:custGeom>
                <a:avLst/>
                <a:gdLst/>
                <a:ahLst/>
                <a:cxnLst/>
                <a:rect l="l" t="t" r="r" b="b"/>
                <a:pathLst>
                  <a:path w="732" h="594" extrusionOk="0">
                    <a:moveTo>
                      <a:pt x="731" y="0"/>
                    </a:moveTo>
                    <a:cubicBezTo>
                      <a:pt x="480" y="23"/>
                      <a:pt x="252" y="69"/>
                      <a:pt x="1" y="115"/>
                    </a:cubicBezTo>
                    <a:cubicBezTo>
                      <a:pt x="183" y="274"/>
                      <a:pt x="343" y="434"/>
                      <a:pt x="503" y="594"/>
                    </a:cubicBezTo>
                    <a:cubicBezTo>
                      <a:pt x="571" y="389"/>
                      <a:pt x="663" y="183"/>
                      <a:pt x="731" y="0"/>
                    </a:cubicBezTo>
                    <a:close/>
                  </a:path>
                </a:pathLst>
              </a:custGeom>
              <a:solidFill>
                <a:srgbClr val="246F6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30" name="Google Shape;830;p33"/>
              <p:cNvSpPr/>
              <p:nvPr/>
            </p:nvSpPr>
            <p:spPr>
              <a:xfrm>
                <a:off x="977558" y="2450493"/>
                <a:ext cx="806084" cy="1268203"/>
              </a:xfrm>
              <a:custGeom>
                <a:avLst/>
                <a:gdLst/>
                <a:ahLst/>
                <a:cxnLst/>
                <a:rect l="l" t="t" r="r" b="b"/>
                <a:pathLst>
                  <a:path w="23489" h="36955" extrusionOk="0">
                    <a:moveTo>
                      <a:pt x="17622" y="1"/>
                    </a:moveTo>
                    <a:lnTo>
                      <a:pt x="17622" y="1"/>
                    </a:lnTo>
                    <a:cubicBezTo>
                      <a:pt x="15180" y="2329"/>
                      <a:pt x="13103" y="5022"/>
                      <a:pt x="10660" y="7350"/>
                    </a:cubicBezTo>
                    <a:cubicBezTo>
                      <a:pt x="7602" y="10158"/>
                      <a:pt x="4406" y="13353"/>
                      <a:pt x="2580" y="17256"/>
                    </a:cubicBezTo>
                    <a:cubicBezTo>
                      <a:pt x="1" y="22894"/>
                      <a:pt x="868" y="31088"/>
                      <a:pt x="1850" y="36955"/>
                    </a:cubicBezTo>
                    <a:cubicBezTo>
                      <a:pt x="17508" y="32686"/>
                      <a:pt x="23488" y="13467"/>
                      <a:pt x="17622" y="1"/>
                    </a:cubicBezTo>
                    <a:close/>
                  </a:path>
                </a:pathLst>
              </a:custGeom>
              <a:solidFill>
                <a:srgbClr val="459B97"/>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31" name="Google Shape;831;p33"/>
              <p:cNvSpPr/>
              <p:nvPr/>
            </p:nvSpPr>
            <p:spPr>
              <a:xfrm>
                <a:off x="1045131" y="2661928"/>
                <a:ext cx="501688" cy="1055366"/>
              </a:xfrm>
              <a:custGeom>
                <a:avLst/>
                <a:gdLst/>
                <a:ahLst/>
                <a:cxnLst/>
                <a:rect l="l" t="t" r="r" b="b"/>
                <a:pathLst>
                  <a:path w="14619" h="30753" extrusionOk="0">
                    <a:moveTo>
                      <a:pt x="14189" y="0"/>
                    </a:moveTo>
                    <a:cubicBezTo>
                      <a:pt x="14051" y="0"/>
                      <a:pt x="13912" y="70"/>
                      <a:pt x="13850" y="231"/>
                    </a:cubicBezTo>
                    <a:cubicBezTo>
                      <a:pt x="11955" y="5686"/>
                      <a:pt x="9079" y="10685"/>
                      <a:pt x="6934" y="16003"/>
                    </a:cubicBezTo>
                    <a:cubicBezTo>
                      <a:pt x="4994" y="20887"/>
                      <a:pt x="3350" y="26000"/>
                      <a:pt x="178" y="30269"/>
                    </a:cubicBezTo>
                    <a:cubicBezTo>
                      <a:pt x="0" y="30511"/>
                      <a:pt x="245" y="30753"/>
                      <a:pt x="500" y="30753"/>
                    </a:cubicBezTo>
                    <a:cubicBezTo>
                      <a:pt x="606" y="30753"/>
                      <a:pt x="714" y="30711"/>
                      <a:pt x="794" y="30611"/>
                    </a:cubicBezTo>
                    <a:cubicBezTo>
                      <a:pt x="3807" y="26548"/>
                      <a:pt x="5473" y="21663"/>
                      <a:pt x="7299" y="17007"/>
                    </a:cubicBezTo>
                    <a:cubicBezTo>
                      <a:pt x="9490" y="11369"/>
                      <a:pt x="12526" y="6119"/>
                      <a:pt x="14535" y="436"/>
                    </a:cubicBezTo>
                    <a:cubicBezTo>
                      <a:pt x="14618" y="171"/>
                      <a:pt x="14405" y="0"/>
                      <a:pt x="14189" y="0"/>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32" name="Google Shape;832;p33"/>
              <p:cNvSpPr/>
              <p:nvPr/>
            </p:nvSpPr>
            <p:spPr>
              <a:xfrm>
                <a:off x="1176535" y="3468029"/>
                <a:ext cx="14928" cy="15683"/>
              </a:xfrm>
              <a:custGeom>
                <a:avLst/>
                <a:gdLst/>
                <a:ahLst/>
                <a:cxnLst/>
                <a:rect l="l" t="t" r="r" b="b"/>
                <a:pathLst>
                  <a:path w="435" h="457" extrusionOk="0">
                    <a:moveTo>
                      <a:pt x="411" y="0"/>
                    </a:moveTo>
                    <a:cubicBezTo>
                      <a:pt x="275" y="46"/>
                      <a:pt x="138" y="92"/>
                      <a:pt x="1" y="115"/>
                    </a:cubicBezTo>
                    <a:cubicBezTo>
                      <a:pt x="138" y="229"/>
                      <a:pt x="275" y="343"/>
                      <a:pt x="434" y="457"/>
                    </a:cubicBezTo>
                    <a:cubicBezTo>
                      <a:pt x="411" y="320"/>
                      <a:pt x="411" y="160"/>
                      <a:pt x="411" y="0"/>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33" name="Google Shape;833;p33"/>
              <p:cNvSpPr/>
              <p:nvPr/>
            </p:nvSpPr>
            <p:spPr>
              <a:xfrm>
                <a:off x="1118881" y="3190841"/>
                <a:ext cx="283154" cy="304911"/>
              </a:xfrm>
              <a:custGeom>
                <a:avLst/>
                <a:gdLst/>
                <a:ahLst/>
                <a:cxnLst/>
                <a:rect l="l" t="t" r="r" b="b"/>
                <a:pathLst>
                  <a:path w="8251" h="8885" extrusionOk="0">
                    <a:moveTo>
                      <a:pt x="414" y="0"/>
                    </a:moveTo>
                    <a:cubicBezTo>
                      <a:pt x="207" y="0"/>
                      <a:pt x="1" y="170"/>
                      <a:pt x="83" y="431"/>
                    </a:cubicBezTo>
                    <a:cubicBezTo>
                      <a:pt x="927" y="3056"/>
                      <a:pt x="1270" y="5795"/>
                      <a:pt x="1407" y="8534"/>
                    </a:cubicBezTo>
                    <a:cubicBezTo>
                      <a:pt x="1427" y="8736"/>
                      <a:pt x="1590" y="8884"/>
                      <a:pt x="1785" y="8884"/>
                    </a:cubicBezTo>
                    <a:cubicBezTo>
                      <a:pt x="1811" y="8884"/>
                      <a:pt x="1837" y="8882"/>
                      <a:pt x="1863" y="8876"/>
                    </a:cubicBezTo>
                    <a:cubicBezTo>
                      <a:pt x="4077" y="8329"/>
                      <a:pt x="6337" y="7164"/>
                      <a:pt x="8003" y="5612"/>
                    </a:cubicBezTo>
                    <a:cubicBezTo>
                      <a:pt x="8251" y="5365"/>
                      <a:pt x="8019" y="5008"/>
                      <a:pt x="7743" y="5008"/>
                    </a:cubicBezTo>
                    <a:cubicBezTo>
                      <a:pt x="7662" y="5008"/>
                      <a:pt x="7578" y="5038"/>
                      <a:pt x="7501" y="5110"/>
                    </a:cubicBezTo>
                    <a:cubicBezTo>
                      <a:pt x="6040" y="6503"/>
                      <a:pt x="4054" y="7552"/>
                      <a:pt x="2091" y="8077"/>
                    </a:cubicBezTo>
                    <a:cubicBezTo>
                      <a:pt x="2091" y="8237"/>
                      <a:pt x="2091" y="8397"/>
                      <a:pt x="2114" y="8534"/>
                    </a:cubicBezTo>
                    <a:cubicBezTo>
                      <a:pt x="1955" y="8420"/>
                      <a:pt x="1818" y="8306"/>
                      <a:pt x="1681" y="8192"/>
                    </a:cubicBezTo>
                    <a:cubicBezTo>
                      <a:pt x="1818" y="8169"/>
                      <a:pt x="1955" y="8123"/>
                      <a:pt x="2091" y="8077"/>
                    </a:cubicBezTo>
                    <a:cubicBezTo>
                      <a:pt x="1932" y="5430"/>
                      <a:pt x="1566" y="2782"/>
                      <a:pt x="745" y="248"/>
                    </a:cubicBezTo>
                    <a:cubicBezTo>
                      <a:pt x="690" y="75"/>
                      <a:pt x="552" y="0"/>
                      <a:pt x="414" y="0"/>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34" name="Google Shape;834;p33"/>
              <p:cNvSpPr/>
              <p:nvPr/>
            </p:nvSpPr>
            <p:spPr>
              <a:xfrm>
                <a:off x="1202686" y="3039669"/>
                <a:ext cx="309029" cy="225500"/>
              </a:xfrm>
              <a:custGeom>
                <a:avLst/>
                <a:gdLst/>
                <a:ahLst/>
                <a:cxnLst/>
                <a:rect l="l" t="t" r="r" b="b"/>
                <a:pathLst>
                  <a:path w="9005" h="6571" extrusionOk="0">
                    <a:moveTo>
                      <a:pt x="429" y="0"/>
                    </a:moveTo>
                    <a:cubicBezTo>
                      <a:pt x="215" y="0"/>
                      <a:pt x="1" y="170"/>
                      <a:pt x="83" y="431"/>
                    </a:cubicBezTo>
                    <a:cubicBezTo>
                      <a:pt x="699" y="2371"/>
                      <a:pt x="1293" y="4334"/>
                      <a:pt x="1795" y="6297"/>
                    </a:cubicBezTo>
                    <a:cubicBezTo>
                      <a:pt x="1841" y="6434"/>
                      <a:pt x="1978" y="6571"/>
                      <a:pt x="2137" y="6571"/>
                    </a:cubicBezTo>
                    <a:cubicBezTo>
                      <a:pt x="4443" y="6297"/>
                      <a:pt x="6999" y="4882"/>
                      <a:pt x="8734" y="3398"/>
                    </a:cubicBezTo>
                    <a:cubicBezTo>
                      <a:pt x="9005" y="3163"/>
                      <a:pt x="8761" y="2814"/>
                      <a:pt x="8478" y="2814"/>
                    </a:cubicBezTo>
                    <a:cubicBezTo>
                      <a:pt x="8404" y="2814"/>
                      <a:pt x="8326" y="2839"/>
                      <a:pt x="8255" y="2896"/>
                    </a:cubicBezTo>
                    <a:cubicBezTo>
                      <a:pt x="6862" y="4083"/>
                      <a:pt x="5082" y="4950"/>
                      <a:pt x="3370" y="5566"/>
                    </a:cubicBezTo>
                    <a:cubicBezTo>
                      <a:pt x="3096" y="5658"/>
                      <a:pt x="2822" y="5726"/>
                      <a:pt x="2525" y="5795"/>
                    </a:cubicBezTo>
                    <a:cubicBezTo>
                      <a:pt x="2520" y="5796"/>
                      <a:pt x="2515" y="5797"/>
                      <a:pt x="2510" y="5797"/>
                    </a:cubicBezTo>
                    <a:cubicBezTo>
                      <a:pt x="2284" y="5797"/>
                      <a:pt x="1999" y="4330"/>
                      <a:pt x="1955" y="4151"/>
                    </a:cubicBezTo>
                    <a:cubicBezTo>
                      <a:pt x="1567" y="2850"/>
                      <a:pt x="1156" y="1549"/>
                      <a:pt x="768" y="248"/>
                    </a:cubicBezTo>
                    <a:cubicBezTo>
                      <a:pt x="713" y="75"/>
                      <a:pt x="571" y="0"/>
                      <a:pt x="429" y="0"/>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35" name="Google Shape;835;p33"/>
              <p:cNvSpPr/>
              <p:nvPr/>
            </p:nvSpPr>
            <p:spPr>
              <a:xfrm>
                <a:off x="1356706" y="3062250"/>
                <a:ext cx="14928" cy="11016"/>
              </a:xfrm>
              <a:custGeom>
                <a:avLst/>
                <a:gdLst/>
                <a:ahLst/>
                <a:cxnLst/>
                <a:rect l="l" t="t" r="r" b="b"/>
                <a:pathLst>
                  <a:path w="435" h="321" extrusionOk="0">
                    <a:moveTo>
                      <a:pt x="343" y="1"/>
                    </a:moveTo>
                    <a:cubicBezTo>
                      <a:pt x="229" y="24"/>
                      <a:pt x="115" y="47"/>
                      <a:pt x="0" y="69"/>
                    </a:cubicBezTo>
                    <a:cubicBezTo>
                      <a:pt x="137" y="161"/>
                      <a:pt x="297" y="252"/>
                      <a:pt x="434" y="321"/>
                    </a:cubicBezTo>
                    <a:cubicBezTo>
                      <a:pt x="411" y="206"/>
                      <a:pt x="366" y="92"/>
                      <a:pt x="343" y="1"/>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36" name="Google Shape;836;p33"/>
              <p:cNvSpPr/>
              <p:nvPr/>
            </p:nvSpPr>
            <p:spPr>
              <a:xfrm>
                <a:off x="1295585" y="2879849"/>
                <a:ext cx="244855" cy="208685"/>
              </a:xfrm>
              <a:custGeom>
                <a:avLst/>
                <a:gdLst/>
                <a:ahLst/>
                <a:cxnLst/>
                <a:rect l="l" t="t" r="r" b="b"/>
                <a:pathLst>
                  <a:path w="7135" h="6081" extrusionOk="0">
                    <a:moveTo>
                      <a:pt x="417" y="1"/>
                    </a:moveTo>
                    <a:cubicBezTo>
                      <a:pt x="213" y="1"/>
                      <a:pt x="1" y="171"/>
                      <a:pt x="70" y="431"/>
                    </a:cubicBezTo>
                    <a:cubicBezTo>
                      <a:pt x="572" y="2235"/>
                      <a:pt x="1142" y="3992"/>
                      <a:pt x="1530" y="5818"/>
                    </a:cubicBezTo>
                    <a:cubicBezTo>
                      <a:pt x="1568" y="5989"/>
                      <a:pt x="1717" y="6081"/>
                      <a:pt x="1870" y="6081"/>
                    </a:cubicBezTo>
                    <a:cubicBezTo>
                      <a:pt x="1902" y="6081"/>
                      <a:pt x="1933" y="6077"/>
                      <a:pt x="1964" y="6069"/>
                    </a:cubicBezTo>
                    <a:cubicBezTo>
                      <a:pt x="3585" y="5681"/>
                      <a:pt x="5160" y="5202"/>
                      <a:pt x="6735" y="4723"/>
                    </a:cubicBezTo>
                    <a:cubicBezTo>
                      <a:pt x="7134" y="4596"/>
                      <a:pt x="7011" y="4025"/>
                      <a:pt x="6649" y="4025"/>
                    </a:cubicBezTo>
                    <a:cubicBezTo>
                      <a:pt x="6619" y="4025"/>
                      <a:pt x="6586" y="4029"/>
                      <a:pt x="6552" y="4038"/>
                    </a:cubicBezTo>
                    <a:cubicBezTo>
                      <a:pt x="5091" y="4494"/>
                      <a:pt x="3630" y="4951"/>
                      <a:pt x="2124" y="5316"/>
                    </a:cubicBezTo>
                    <a:cubicBezTo>
                      <a:pt x="2147" y="5407"/>
                      <a:pt x="2192" y="5521"/>
                      <a:pt x="2215" y="5636"/>
                    </a:cubicBezTo>
                    <a:cubicBezTo>
                      <a:pt x="2078" y="5567"/>
                      <a:pt x="1918" y="5476"/>
                      <a:pt x="1781" y="5384"/>
                    </a:cubicBezTo>
                    <a:cubicBezTo>
                      <a:pt x="1896" y="5362"/>
                      <a:pt x="2010" y="5339"/>
                      <a:pt x="2124" y="5316"/>
                    </a:cubicBezTo>
                    <a:cubicBezTo>
                      <a:pt x="1736" y="3604"/>
                      <a:pt x="1211" y="1938"/>
                      <a:pt x="731" y="249"/>
                    </a:cubicBezTo>
                    <a:cubicBezTo>
                      <a:pt x="686" y="76"/>
                      <a:pt x="553" y="1"/>
                      <a:pt x="417" y="1"/>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37" name="Google Shape;837;p33"/>
              <p:cNvSpPr/>
              <p:nvPr/>
            </p:nvSpPr>
            <p:spPr>
              <a:xfrm>
                <a:off x="1448336" y="2857027"/>
                <a:ext cx="11805" cy="13350"/>
              </a:xfrm>
              <a:custGeom>
                <a:avLst/>
                <a:gdLst/>
                <a:ahLst/>
                <a:cxnLst/>
                <a:rect l="l" t="t" r="r" b="b"/>
                <a:pathLst>
                  <a:path w="344" h="389" extrusionOk="0">
                    <a:moveTo>
                      <a:pt x="275" y="1"/>
                    </a:moveTo>
                    <a:cubicBezTo>
                      <a:pt x="184" y="24"/>
                      <a:pt x="92" y="46"/>
                      <a:pt x="1" y="46"/>
                    </a:cubicBezTo>
                    <a:cubicBezTo>
                      <a:pt x="115" y="161"/>
                      <a:pt x="229" y="275"/>
                      <a:pt x="343" y="389"/>
                    </a:cubicBezTo>
                    <a:cubicBezTo>
                      <a:pt x="321" y="252"/>
                      <a:pt x="298" y="138"/>
                      <a:pt x="275" y="1"/>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38" name="Google Shape;838;p33"/>
              <p:cNvSpPr/>
              <p:nvPr/>
            </p:nvSpPr>
            <p:spPr>
              <a:xfrm>
                <a:off x="1399604" y="2725314"/>
                <a:ext cx="215891" cy="157655"/>
              </a:xfrm>
              <a:custGeom>
                <a:avLst/>
                <a:gdLst/>
                <a:ahLst/>
                <a:cxnLst/>
                <a:rect l="l" t="t" r="r" b="b"/>
                <a:pathLst>
                  <a:path w="6291" h="4594" extrusionOk="0">
                    <a:moveTo>
                      <a:pt x="417" y="1"/>
                    </a:moveTo>
                    <a:cubicBezTo>
                      <a:pt x="205" y="1"/>
                      <a:pt x="0" y="166"/>
                      <a:pt x="97" y="415"/>
                    </a:cubicBezTo>
                    <a:cubicBezTo>
                      <a:pt x="576" y="1648"/>
                      <a:pt x="919" y="2903"/>
                      <a:pt x="1056" y="4227"/>
                    </a:cubicBezTo>
                    <a:cubicBezTo>
                      <a:pt x="1077" y="4400"/>
                      <a:pt x="1202" y="4594"/>
                      <a:pt x="1390" y="4594"/>
                    </a:cubicBezTo>
                    <a:cubicBezTo>
                      <a:pt x="1400" y="4594"/>
                      <a:pt x="1410" y="4593"/>
                      <a:pt x="1421" y="4592"/>
                    </a:cubicBezTo>
                    <a:cubicBezTo>
                      <a:pt x="3087" y="4364"/>
                      <a:pt x="4365" y="3314"/>
                      <a:pt x="5918" y="2743"/>
                    </a:cubicBezTo>
                    <a:cubicBezTo>
                      <a:pt x="6290" y="2598"/>
                      <a:pt x="6175" y="2040"/>
                      <a:pt x="5843" y="2040"/>
                    </a:cubicBezTo>
                    <a:cubicBezTo>
                      <a:pt x="5809" y="2040"/>
                      <a:pt x="5773" y="2046"/>
                      <a:pt x="5735" y="2058"/>
                    </a:cubicBezTo>
                    <a:cubicBezTo>
                      <a:pt x="4365" y="2583"/>
                      <a:pt x="3156" y="3542"/>
                      <a:pt x="1695" y="3839"/>
                    </a:cubicBezTo>
                    <a:cubicBezTo>
                      <a:pt x="1718" y="3976"/>
                      <a:pt x="1741" y="4090"/>
                      <a:pt x="1763" y="4227"/>
                    </a:cubicBezTo>
                    <a:cubicBezTo>
                      <a:pt x="1649" y="4113"/>
                      <a:pt x="1535" y="3999"/>
                      <a:pt x="1421" y="3884"/>
                    </a:cubicBezTo>
                    <a:cubicBezTo>
                      <a:pt x="1512" y="3884"/>
                      <a:pt x="1604" y="3862"/>
                      <a:pt x="1695" y="3839"/>
                    </a:cubicBezTo>
                    <a:cubicBezTo>
                      <a:pt x="1535" y="2583"/>
                      <a:pt x="1216" y="1396"/>
                      <a:pt x="759" y="232"/>
                    </a:cubicBezTo>
                    <a:cubicBezTo>
                      <a:pt x="696" y="71"/>
                      <a:pt x="555" y="1"/>
                      <a:pt x="417" y="1"/>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39" name="Google Shape;839;p33"/>
              <p:cNvSpPr/>
              <p:nvPr/>
            </p:nvSpPr>
            <p:spPr>
              <a:xfrm>
                <a:off x="1513369" y="2945568"/>
                <a:ext cx="46260" cy="35278"/>
              </a:xfrm>
              <a:custGeom>
                <a:avLst/>
                <a:gdLst/>
                <a:ahLst/>
                <a:cxnLst/>
                <a:rect l="l" t="t" r="r" b="b"/>
                <a:pathLst>
                  <a:path w="1348" h="1028" extrusionOk="0">
                    <a:moveTo>
                      <a:pt x="662" y="0"/>
                    </a:moveTo>
                    <a:cubicBezTo>
                      <a:pt x="0" y="0"/>
                      <a:pt x="0" y="1027"/>
                      <a:pt x="662" y="1027"/>
                    </a:cubicBezTo>
                    <a:cubicBezTo>
                      <a:pt x="1347" y="1027"/>
                      <a:pt x="1347" y="0"/>
                      <a:pt x="662" y="0"/>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40" name="Google Shape;840;p33"/>
              <p:cNvSpPr/>
              <p:nvPr/>
            </p:nvSpPr>
            <p:spPr>
              <a:xfrm>
                <a:off x="1538421" y="2894640"/>
                <a:ext cx="46260" cy="36068"/>
              </a:xfrm>
              <a:custGeom>
                <a:avLst/>
                <a:gdLst/>
                <a:ahLst/>
                <a:cxnLst/>
                <a:rect l="l" t="t" r="r" b="b"/>
                <a:pathLst>
                  <a:path w="1348" h="1051" extrusionOk="0">
                    <a:moveTo>
                      <a:pt x="663" y="0"/>
                    </a:moveTo>
                    <a:cubicBezTo>
                      <a:pt x="1" y="0"/>
                      <a:pt x="1" y="1050"/>
                      <a:pt x="663" y="1050"/>
                    </a:cubicBezTo>
                    <a:cubicBezTo>
                      <a:pt x="1348" y="1050"/>
                      <a:pt x="1348" y="0"/>
                      <a:pt x="663" y="0"/>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41" name="Google Shape;841;p33"/>
              <p:cNvSpPr/>
              <p:nvPr/>
            </p:nvSpPr>
            <p:spPr>
              <a:xfrm>
                <a:off x="1563508" y="2940867"/>
                <a:ext cx="46260" cy="36068"/>
              </a:xfrm>
              <a:custGeom>
                <a:avLst/>
                <a:gdLst/>
                <a:ahLst/>
                <a:cxnLst/>
                <a:rect l="l" t="t" r="r" b="b"/>
                <a:pathLst>
                  <a:path w="1348" h="1051" extrusionOk="0">
                    <a:moveTo>
                      <a:pt x="685" y="0"/>
                    </a:moveTo>
                    <a:cubicBezTo>
                      <a:pt x="0" y="0"/>
                      <a:pt x="0" y="1050"/>
                      <a:pt x="685" y="1050"/>
                    </a:cubicBezTo>
                    <a:cubicBezTo>
                      <a:pt x="1347" y="1050"/>
                      <a:pt x="1347" y="0"/>
                      <a:pt x="685" y="0"/>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42" name="Google Shape;842;p33"/>
              <p:cNvSpPr/>
              <p:nvPr/>
            </p:nvSpPr>
            <p:spPr>
              <a:xfrm>
                <a:off x="1173412" y="2958094"/>
                <a:ext cx="45471" cy="35278"/>
              </a:xfrm>
              <a:custGeom>
                <a:avLst/>
                <a:gdLst/>
                <a:ahLst/>
                <a:cxnLst/>
                <a:rect l="l" t="t" r="r" b="b"/>
                <a:pathLst>
                  <a:path w="1325" h="1028" extrusionOk="0">
                    <a:moveTo>
                      <a:pt x="662" y="0"/>
                    </a:moveTo>
                    <a:cubicBezTo>
                      <a:pt x="0" y="0"/>
                      <a:pt x="0" y="1027"/>
                      <a:pt x="662" y="1027"/>
                    </a:cubicBezTo>
                    <a:cubicBezTo>
                      <a:pt x="1324" y="1027"/>
                      <a:pt x="1324" y="0"/>
                      <a:pt x="662" y="0"/>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43" name="Google Shape;843;p33"/>
              <p:cNvSpPr/>
              <p:nvPr/>
            </p:nvSpPr>
            <p:spPr>
              <a:xfrm>
                <a:off x="1193763" y="2903254"/>
                <a:ext cx="46260" cy="36068"/>
              </a:xfrm>
              <a:custGeom>
                <a:avLst/>
                <a:gdLst/>
                <a:ahLst/>
                <a:cxnLst/>
                <a:rect l="l" t="t" r="r" b="b"/>
                <a:pathLst>
                  <a:path w="1348" h="1051" extrusionOk="0">
                    <a:moveTo>
                      <a:pt x="686" y="0"/>
                    </a:moveTo>
                    <a:cubicBezTo>
                      <a:pt x="1" y="0"/>
                      <a:pt x="1" y="1050"/>
                      <a:pt x="686" y="1050"/>
                    </a:cubicBezTo>
                    <a:cubicBezTo>
                      <a:pt x="1347" y="1050"/>
                      <a:pt x="1347" y="0"/>
                      <a:pt x="686" y="0"/>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44" name="Google Shape;844;p33"/>
              <p:cNvSpPr/>
              <p:nvPr/>
            </p:nvSpPr>
            <p:spPr>
              <a:xfrm>
                <a:off x="1227464" y="2958094"/>
                <a:ext cx="46226" cy="35278"/>
              </a:xfrm>
              <a:custGeom>
                <a:avLst/>
                <a:gdLst/>
                <a:ahLst/>
                <a:cxnLst/>
                <a:rect l="l" t="t" r="r" b="b"/>
                <a:pathLst>
                  <a:path w="1347" h="1028" extrusionOk="0">
                    <a:moveTo>
                      <a:pt x="685" y="0"/>
                    </a:moveTo>
                    <a:cubicBezTo>
                      <a:pt x="0" y="0"/>
                      <a:pt x="0" y="1027"/>
                      <a:pt x="685" y="1027"/>
                    </a:cubicBezTo>
                    <a:cubicBezTo>
                      <a:pt x="1347" y="1027"/>
                      <a:pt x="1347" y="0"/>
                      <a:pt x="685" y="0"/>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45" name="Google Shape;845;p33"/>
              <p:cNvSpPr/>
              <p:nvPr/>
            </p:nvSpPr>
            <p:spPr>
              <a:xfrm>
                <a:off x="1508667" y="2788912"/>
                <a:ext cx="46260" cy="35278"/>
              </a:xfrm>
              <a:custGeom>
                <a:avLst/>
                <a:gdLst/>
                <a:ahLst/>
                <a:cxnLst/>
                <a:rect l="l" t="t" r="r" b="b"/>
                <a:pathLst>
                  <a:path w="1348" h="1028" extrusionOk="0">
                    <a:moveTo>
                      <a:pt x="685" y="1"/>
                    </a:moveTo>
                    <a:cubicBezTo>
                      <a:pt x="1" y="1"/>
                      <a:pt x="1" y="1028"/>
                      <a:pt x="685" y="1028"/>
                    </a:cubicBezTo>
                    <a:cubicBezTo>
                      <a:pt x="1347" y="1028"/>
                      <a:pt x="1347" y="1"/>
                      <a:pt x="685" y="1"/>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46" name="Google Shape;846;p33"/>
              <p:cNvSpPr/>
              <p:nvPr/>
            </p:nvSpPr>
            <p:spPr>
              <a:xfrm>
                <a:off x="1542368" y="2809297"/>
                <a:ext cx="46226" cy="36068"/>
              </a:xfrm>
              <a:custGeom>
                <a:avLst/>
                <a:gdLst/>
                <a:ahLst/>
                <a:cxnLst/>
                <a:rect l="l" t="t" r="r" b="b"/>
                <a:pathLst>
                  <a:path w="1347" h="1051" extrusionOk="0">
                    <a:moveTo>
                      <a:pt x="685" y="0"/>
                    </a:moveTo>
                    <a:cubicBezTo>
                      <a:pt x="0" y="0"/>
                      <a:pt x="0" y="1050"/>
                      <a:pt x="685" y="1050"/>
                    </a:cubicBezTo>
                    <a:cubicBezTo>
                      <a:pt x="1347" y="1050"/>
                      <a:pt x="1347" y="0"/>
                      <a:pt x="685" y="0"/>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47" name="Google Shape;847;p33"/>
              <p:cNvSpPr/>
              <p:nvPr/>
            </p:nvSpPr>
            <p:spPr>
              <a:xfrm>
                <a:off x="1513369" y="3180545"/>
                <a:ext cx="46260" cy="35278"/>
              </a:xfrm>
              <a:custGeom>
                <a:avLst/>
                <a:gdLst/>
                <a:ahLst/>
                <a:cxnLst/>
                <a:rect l="l" t="t" r="r" b="b"/>
                <a:pathLst>
                  <a:path w="1348" h="1028" extrusionOk="0">
                    <a:moveTo>
                      <a:pt x="662" y="1"/>
                    </a:moveTo>
                    <a:cubicBezTo>
                      <a:pt x="0" y="1"/>
                      <a:pt x="0" y="1028"/>
                      <a:pt x="662" y="1028"/>
                    </a:cubicBezTo>
                    <a:cubicBezTo>
                      <a:pt x="1347" y="1028"/>
                      <a:pt x="1347" y="1"/>
                      <a:pt x="662" y="1"/>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48" name="Google Shape;848;p33"/>
              <p:cNvSpPr/>
              <p:nvPr/>
            </p:nvSpPr>
            <p:spPr>
              <a:xfrm>
                <a:off x="1534509" y="3134319"/>
                <a:ext cx="45471" cy="35313"/>
              </a:xfrm>
              <a:custGeom>
                <a:avLst/>
                <a:gdLst/>
                <a:ahLst/>
                <a:cxnLst/>
                <a:rect l="l" t="t" r="r" b="b"/>
                <a:pathLst>
                  <a:path w="1325" h="1029" extrusionOk="0">
                    <a:moveTo>
                      <a:pt x="663" y="1"/>
                    </a:moveTo>
                    <a:cubicBezTo>
                      <a:pt x="1" y="1"/>
                      <a:pt x="1" y="1028"/>
                      <a:pt x="663" y="1028"/>
                    </a:cubicBezTo>
                    <a:cubicBezTo>
                      <a:pt x="1325" y="1028"/>
                      <a:pt x="1325" y="1"/>
                      <a:pt x="663" y="1"/>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49" name="Google Shape;849;p33"/>
              <p:cNvSpPr/>
              <p:nvPr/>
            </p:nvSpPr>
            <p:spPr>
              <a:xfrm>
                <a:off x="1055117" y="3171932"/>
                <a:ext cx="46260" cy="36068"/>
              </a:xfrm>
              <a:custGeom>
                <a:avLst/>
                <a:gdLst/>
                <a:ahLst/>
                <a:cxnLst/>
                <a:rect l="l" t="t" r="r" b="b"/>
                <a:pathLst>
                  <a:path w="1348" h="1051" extrusionOk="0">
                    <a:moveTo>
                      <a:pt x="685" y="1"/>
                    </a:moveTo>
                    <a:cubicBezTo>
                      <a:pt x="1" y="1"/>
                      <a:pt x="1" y="1050"/>
                      <a:pt x="685" y="1050"/>
                    </a:cubicBezTo>
                    <a:cubicBezTo>
                      <a:pt x="1347" y="1050"/>
                      <a:pt x="1347" y="1"/>
                      <a:pt x="685" y="1"/>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50" name="Google Shape;850;p33"/>
              <p:cNvSpPr/>
              <p:nvPr/>
            </p:nvSpPr>
            <p:spPr>
              <a:xfrm>
                <a:off x="1059819" y="3121793"/>
                <a:ext cx="46260" cy="35278"/>
              </a:xfrm>
              <a:custGeom>
                <a:avLst/>
                <a:gdLst/>
                <a:ahLst/>
                <a:cxnLst/>
                <a:rect l="l" t="t" r="r" b="b"/>
                <a:pathLst>
                  <a:path w="1348" h="1028" extrusionOk="0">
                    <a:moveTo>
                      <a:pt x="663" y="1"/>
                    </a:moveTo>
                    <a:cubicBezTo>
                      <a:pt x="1" y="1"/>
                      <a:pt x="1" y="1028"/>
                      <a:pt x="663" y="1028"/>
                    </a:cubicBezTo>
                    <a:cubicBezTo>
                      <a:pt x="1347" y="1028"/>
                      <a:pt x="1347" y="1"/>
                      <a:pt x="663" y="1"/>
                    </a:cubicBezTo>
                    <a:close/>
                  </a:path>
                </a:pathLst>
              </a:custGeom>
              <a:solidFill>
                <a:srgbClr val="11564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51" name="Google Shape;851;p33"/>
            <p:cNvGrpSpPr/>
            <p:nvPr/>
          </p:nvGrpSpPr>
          <p:grpSpPr>
            <a:xfrm flipH="1">
              <a:off x="360809" y="2463956"/>
              <a:ext cx="1326567" cy="2008192"/>
              <a:chOff x="4073425" y="351950"/>
              <a:chExt cx="1608350" cy="2254875"/>
            </a:xfrm>
          </p:grpSpPr>
          <p:sp>
            <p:nvSpPr>
              <p:cNvPr id="852" name="Google Shape;852;p33"/>
              <p:cNvSpPr/>
              <p:nvPr/>
            </p:nvSpPr>
            <p:spPr>
              <a:xfrm>
                <a:off x="4940800" y="2303450"/>
                <a:ext cx="29425" cy="173600"/>
              </a:xfrm>
              <a:custGeom>
                <a:avLst/>
                <a:gdLst/>
                <a:ahLst/>
                <a:cxnLst/>
                <a:rect l="l" t="t" r="r" b="b"/>
                <a:pathLst>
                  <a:path w="1177" h="6944" extrusionOk="0">
                    <a:moveTo>
                      <a:pt x="400" y="0"/>
                    </a:moveTo>
                    <a:cubicBezTo>
                      <a:pt x="267" y="0"/>
                      <a:pt x="134" y="45"/>
                      <a:pt x="1" y="45"/>
                    </a:cubicBezTo>
                    <a:cubicBezTo>
                      <a:pt x="223" y="2307"/>
                      <a:pt x="489" y="4526"/>
                      <a:pt x="755" y="6744"/>
                    </a:cubicBezTo>
                    <a:cubicBezTo>
                      <a:pt x="755" y="6877"/>
                      <a:pt x="866" y="6944"/>
                      <a:pt x="971" y="6944"/>
                    </a:cubicBezTo>
                    <a:cubicBezTo>
                      <a:pt x="1077" y="6944"/>
                      <a:pt x="1177" y="6877"/>
                      <a:pt x="1154" y="6744"/>
                    </a:cubicBezTo>
                    <a:cubicBezTo>
                      <a:pt x="888" y="4481"/>
                      <a:pt x="666" y="2263"/>
                      <a:pt x="400" y="0"/>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53" name="Google Shape;853;p33"/>
              <p:cNvSpPr/>
              <p:nvPr/>
            </p:nvSpPr>
            <p:spPr>
              <a:xfrm>
                <a:off x="4936925" y="2270725"/>
                <a:ext cx="13900" cy="33850"/>
              </a:xfrm>
              <a:custGeom>
                <a:avLst/>
                <a:gdLst/>
                <a:ahLst/>
                <a:cxnLst/>
                <a:rect l="l" t="t" r="r" b="b"/>
                <a:pathLst>
                  <a:path w="556" h="1354" extrusionOk="0">
                    <a:moveTo>
                      <a:pt x="189" y="0"/>
                    </a:moveTo>
                    <a:cubicBezTo>
                      <a:pt x="89" y="0"/>
                      <a:pt x="1" y="67"/>
                      <a:pt x="23" y="200"/>
                    </a:cubicBezTo>
                    <a:cubicBezTo>
                      <a:pt x="67" y="599"/>
                      <a:pt x="112" y="999"/>
                      <a:pt x="156" y="1354"/>
                    </a:cubicBezTo>
                    <a:cubicBezTo>
                      <a:pt x="289" y="1354"/>
                      <a:pt x="422" y="1309"/>
                      <a:pt x="555" y="1309"/>
                    </a:cubicBezTo>
                    <a:cubicBezTo>
                      <a:pt x="511" y="910"/>
                      <a:pt x="466" y="555"/>
                      <a:pt x="422" y="200"/>
                    </a:cubicBezTo>
                    <a:cubicBezTo>
                      <a:pt x="400" y="67"/>
                      <a:pt x="289" y="0"/>
                      <a:pt x="189" y="0"/>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54" name="Google Shape;854;p33"/>
              <p:cNvSpPr/>
              <p:nvPr/>
            </p:nvSpPr>
            <p:spPr>
              <a:xfrm>
                <a:off x="4824325" y="2469725"/>
                <a:ext cx="151650" cy="91900"/>
              </a:xfrm>
              <a:custGeom>
                <a:avLst/>
                <a:gdLst/>
                <a:ahLst/>
                <a:cxnLst/>
                <a:rect l="l" t="t" r="r" b="b"/>
                <a:pathLst>
                  <a:path w="6066" h="3676" extrusionOk="0">
                    <a:moveTo>
                      <a:pt x="5765" y="1"/>
                    </a:moveTo>
                    <a:cubicBezTo>
                      <a:pt x="5752" y="1"/>
                      <a:pt x="5739" y="2"/>
                      <a:pt x="5725" y="4"/>
                    </a:cubicBezTo>
                    <a:cubicBezTo>
                      <a:pt x="3506" y="492"/>
                      <a:pt x="1599" y="1646"/>
                      <a:pt x="134" y="3332"/>
                    </a:cubicBezTo>
                    <a:cubicBezTo>
                      <a:pt x="1" y="3466"/>
                      <a:pt x="119" y="3675"/>
                      <a:pt x="261" y="3675"/>
                    </a:cubicBezTo>
                    <a:cubicBezTo>
                      <a:pt x="308" y="3675"/>
                      <a:pt x="357" y="3653"/>
                      <a:pt x="401" y="3598"/>
                    </a:cubicBezTo>
                    <a:cubicBezTo>
                      <a:pt x="1865" y="1957"/>
                      <a:pt x="3684" y="892"/>
                      <a:pt x="5813" y="404"/>
                    </a:cubicBezTo>
                    <a:cubicBezTo>
                      <a:pt x="6066" y="362"/>
                      <a:pt x="5999" y="1"/>
                      <a:pt x="5765" y="1"/>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55" name="Google Shape;855;p33"/>
              <p:cNvSpPr/>
              <p:nvPr/>
            </p:nvSpPr>
            <p:spPr>
              <a:xfrm>
                <a:off x="4914200" y="2467275"/>
                <a:ext cx="61125" cy="139550"/>
              </a:xfrm>
              <a:custGeom>
                <a:avLst/>
                <a:gdLst/>
                <a:ahLst/>
                <a:cxnLst/>
                <a:rect l="l" t="t" r="r" b="b"/>
                <a:pathLst>
                  <a:path w="2445" h="5582" extrusionOk="0">
                    <a:moveTo>
                      <a:pt x="2132" y="0"/>
                    </a:moveTo>
                    <a:cubicBezTo>
                      <a:pt x="2085" y="0"/>
                      <a:pt x="2037" y="17"/>
                      <a:pt x="1997" y="58"/>
                    </a:cubicBezTo>
                    <a:cubicBezTo>
                      <a:pt x="666" y="1522"/>
                      <a:pt x="0" y="3386"/>
                      <a:pt x="133" y="5382"/>
                    </a:cubicBezTo>
                    <a:cubicBezTo>
                      <a:pt x="133" y="5515"/>
                      <a:pt x="244" y="5582"/>
                      <a:pt x="355" y="5582"/>
                    </a:cubicBezTo>
                    <a:cubicBezTo>
                      <a:pt x="466" y="5582"/>
                      <a:pt x="577" y="5515"/>
                      <a:pt x="577" y="5382"/>
                    </a:cubicBezTo>
                    <a:cubicBezTo>
                      <a:pt x="444" y="3519"/>
                      <a:pt x="1021" y="1744"/>
                      <a:pt x="2307" y="369"/>
                    </a:cubicBezTo>
                    <a:cubicBezTo>
                      <a:pt x="2444" y="198"/>
                      <a:pt x="2291" y="0"/>
                      <a:pt x="2132" y="0"/>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56" name="Google Shape;856;p33"/>
              <p:cNvSpPr/>
              <p:nvPr/>
            </p:nvSpPr>
            <p:spPr>
              <a:xfrm>
                <a:off x="4967425" y="2470375"/>
                <a:ext cx="95925" cy="102925"/>
              </a:xfrm>
              <a:custGeom>
                <a:avLst/>
                <a:gdLst/>
                <a:ahLst/>
                <a:cxnLst/>
                <a:rect l="l" t="t" r="r" b="b"/>
                <a:pathLst>
                  <a:path w="3837" h="4117" extrusionOk="0">
                    <a:moveTo>
                      <a:pt x="206" y="1"/>
                    </a:moveTo>
                    <a:cubicBezTo>
                      <a:pt x="101" y="1"/>
                      <a:pt x="1" y="67"/>
                      <a:pt x="1" y="200"/>
                    </a:cubicBezTo>
                    <a:cubicBezTo>
                      <a:pt x="134" y="2152"/>
                      <a:pt x="1554" y="3794"/>
                      <a:pt x="3506" y="4105"/>
                    </a:cubicBezTo>
                    <a:cubicBezTo>
                      <a:pt x="3530" y="4113"/>
                      <a:pt x="3553" y="4116"/>
                      <a:pt x="3574" y="4116"/>
                    </a:cubicBezTo>
                    <a:cubicBezTo>
                      <a:pt x="3785" y="4116"/>
                      <a:pt x="3837" y="3746"/>
                      <a:pt x="3595" y="3705"/>
                    </a:cubicBezTo>
                    <a:cubicBezTo>
                      <a:pt x="1864" y="3395"/>
                      <a:pt x="533" y="1975"/>
                      <a:pt x="444" y="200"/>
                    </a:cubicBezTo>
                    <a:cubicBezTo>
                      <a:pt x="422" y="67"/>
                      <a:pt x="311" y="1"/>
                      <a:pt x="206" y="1"/>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57" name="Google Shape;857;p33"/>
              <p:cNvSpPr/>
              <p:nvPr/>
            </p:nvSpPr>
            <p:spPr>
              <a:xfrm>
                <a:off x="4644650" y="2291250"/>
                <a:ext cx="17775" cy="174850"/>
              </a:xfrm>
              <a:custGeom>
                <a:avLst/>
                <a:gdLst/>
                <a:ahLst/>
                <a:cxnLst/>
                <a:rect l="l" t="t" r="r" b="b"/>
                <a:pathLst>
                  <a:path w="711" h="6994" extrusionOk="0">
                    <a:moveTo>
                      <a:pt x="311" y="0"/>
                    </a:moveTo>
                    <a:cubicBezTo>
                      <a:pt x="223" y="2263"/>
                      <a:pt x="134" y="4526"/>
                      <a:pt x="1" y="6744"/>
                    </a:cubicBezTo>
                    <a:cubicBezTo>
                      <a:pt x="1" y="6899"/>
                      <a:pt x="136" y="6994"/>
                      <a:pt x="257" y="6994"/>
                    </a:cubicBezTo>
                    <a:cubicBezTo>
                      <a:pt x="345" y="6994"/>
                      <a:pt x="426" y="6944"/>
                      <a:pt x="444" y="6833"/>
                    </a:cubicBezTo>
                    <a:cubicBezTo>
                      <a:pt x="533" y="4570"/>
                      <a:pt x="622" y="2352"/>
                      <a:pt x="711" y="133"/>
                    </a:cubicBezTo>
                    <a:cubicBezTo>
                      <a:pt x="578" y="89"/>
                      <a:pt x="444" y="45"/>
                      <a:pt x="311" y="0"/>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58" name="Google Shape;858;p33"/>
              <p:cNvSpPr/>
              <p:nvPr/>
            </p:nvSpPr>
            <p:spPr>
              <a:xfrm>
                <a:off x="4652425" y="2258375"/>
                <a:ext cx="12225" cy="36225"/>
              </a:xfrm>
              <a:custGeom>
                <a:avLst/>
                <a:gdLst/>
                <a:ahLst/>
                <a:cxnLst/>
                <a:rect l="l" t="t" r="r" b="b"/>
                <a:pathLst>
                  <a:path w="489" h="1449" extrusionOk="0">
                    <a:moveTo>
                      <a:pt x="213" y="1"/>
                    </a:moveTo>
                    <a:cubicBezTo>
                      <a:pt x="123" y="1"/>
                      <a:pt x="45" y="50"/>
                      <a:pt x="45" y="162"/>
                    </a:cubicBezTo>
                    <a:cubicBezTo>
                      <a:pt x="45" y="561"/>
                      <a:pt x="0" y="916"/>
                      <a:pt x="0" y="1315"/>
                    </a:cubicBezTo>
                    <a:cubicBezTo>
                      <a:pt x="133" y="1360"/>
                      <a:pt x="267" y="1404"/>
                      <a:pt x="400" y="1448"/>
                    </a:cubicBezTo>
                    <a:cubicBezTo>
                      <a:pt x="444" y="1049"/>
                      <a:pt x="444" y="650"/>
                      <a:pt x="488" y="250"/>
                    </a:cubicBezTo>
                    <a:cubicBezTo>
                      <a:pt x="488" y="96"/>
                      <a:pt x="339" y="1"/>
                      <a:pt x="213" y="1"/>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59" name="Google Shape;859;p33"/>
              <p:cNvSpPr/>
              <p:nvPr/>
            </p:nvSpPr>
            <p:spPr>
              <a:xfrm>
                <a:off x="4498200" y="2458725"/>
                <a:ext cx="163125" cy="70000"/>
              </a:xfrm>
              <a:custGeom>
                <a:avLst/>
                <a:gdLst/>
                <a:ahLst/>
                <a:cxnLst/>
                <a:rect l="l" t="t" r="r" b="b"/>
                <a:pathLst>
                  <a:path w="6525" h="2800" extrusionOk="0">
                    <a:moveTo>
                      <a:pt x="6214" y="1"/>
                    </a:moveTo>
                    <a:cubicBezTo>
                      <a:pt x="3951" y="178"/>
                      <a:pt x="1910" y="977"/>
                      <a:pt x="180" y="2397"/>
                    </a:cubicBezTo>
                    <a:cubicBezTo>
                      <a:pt x="0" y="2540"/>
                      <a:pt x="111" y="2800"/>
                      <a:pt x="277" y="2800"/>
                    </a:cubicBezTo>
                    <a:cubicBezTo>
                      <a:pt x="317" y="2800"/>
                      <a:pt x="359" y="2785"/>
                      <a:pt x="401" y="2752"/>
                    </a:cubicBezTo>
                    <a:cubicBezTo>
                      <a:pt x="2087" y="1376"/>
                      <a:pt x="4084" y="577"/>
                      <a:pt x="6258" y="444"/>
                    </a:cubicBezTo>
                    <a:cubicBezTo>
                      <a:pt x="6524" y="400"/>
                      <a:pt x="6480" y="1"/>
                      <a:pt x="6214" y="1"/>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60" name="Google Shape;860;p33"/>
              <p:cNvSpPr/>
              <p:nvPr/>
            </p:nvSpPr>
            <p:spPr>
              <a:xfrm>
                <a:off x="4583650" y="2456400"/>
                <a:ext cx="77725" cy="131725"/>
              </a:xfrm>
              <a:custGeom>
                <a:avLst/>
                <a:gdLst/>
                <a:ahLst/>
                <a:cxnLst/>
                <a:rect l="l" t="t" r="r" b="b"/>
                <a:pathLst>
                  <a:path w="3109" h="5269" extrusionOk="0">
                    <a:moveTo>
                      <a:pt x="2814" y="1"/>
                    </a:moveTo>
                    <a:cubicBezTo>
                      <a:pt x="2778" y="1"/>
                      <a:pt x="2741" y="15"/>
                      <a:pt x="2707" y="49"/>
                    </a:cubicBezTo>
                    <a:cubicBezTo>
                      <a:pt x="1110" y="1292"/>
                      <a:pt x="178" y="3022"/>
                      <a:pt x="0" y="5019"/>
                    </a:cubicBezTo>
                    <a:cubicBezTo>
                      <a:pt x="0" y="5173"/>
                      <a:pt x="135" y="5268"/>
                      <a:pt x="248" y="5268"/>
                    </a:cubicBezTo>
                    <a:cubicBezTo>
                      <a:pt x="330" y="5268"/>
                      <a:pt x="400" y="5219"/>
                      <a:pt x="400" y="5107"/>
                    </a:cubicBezTo>
                    <a:cubicBezTo>
                      <a:pt x="577" y="3199"/>
                      <a:pt x="1465" y="1558"/>
                      <a:pt x="2929" y="404"/>
                    </a:cubicBezTo>
                    <a:cubicBezTo>
                      <a:pt x="3108" y="261"/>
                      <a:pt x="2968" y="1"/>
                      <a:pt x="2814" y="1"/>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61" name="Google Shape;861;p33"/>
              <p:cNvSpPr/>
              <p:nvPr/>
            </p:nvSpPr>
            <p:spPr>
              <a:xfrm>
                <a:off x="4649100" y="2460450"/>
                <a:ext cx="84775" cy="115100"/>
              </a:xfrm>
              <a:custGeom>
                <a:avLst/>
                <a:gdLst/>
                <a:ahLst/>
                <a:cxnLst/>
                <a:rect l="l" t="t" r="r" b="b"/>
                <a:pathLst>
                  <a:path w="3391" h="4604" extrusionOk="0">
                    <a:moveTo>
                      <a:pt x="336" y="1"/>
                    </a:moveTo>
                    <a:cubicBezTo>
                      <a:pt x="242" y="1"/>
                      <a:pt x="153" y="60"/>
                      <a:pt x="133" y="198"/>
                    </a:cubicBezTo>
                    <a:cubicBezTo>
                      <a:pt x="0" y="2106"/>
                      <a:pt x="1154" y="3925"/>
                      <a:pt x="2973" y="4590"/>
                    </a:cubicBezTo>
                    <a:cubicBezTo>
                      <a:pt x="2999" y="4599"/>
                      <a:pt x="3025" y="4603"/>
                      <a:pt x="3049" y="4603"/>
                    </a:cubicBezTo>
                    <a:cubicBezTo>
                      <a:pt x="3270" y="4603"/>
                      <a:pt x="3390" y="4271"/>
                      <a:pt x="3150" y="4191"/>
                    </a:cubicBezTo>
                    <a:cubicBezTo>
                      <a:pt x="1509" y="3614"/>
                      <a:pt x="400" y="2017"/>
                      <a:pt x="577" y="242"/>
                    </a:cubicBezTo>
                    <a:cubicBezTo>
                      <a:pt x="577" y="94"/>
                      <a:pt x="453" y="1"/>
                      <a:pt x="336" y="1"/>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62" name="Google Shape;862;p33"/>
              <p:cNvSpPr/>
              <p:nvPr/>
            </p:nvSpPr>
            <p:spPr>
              <a:xfrm>
                <a:off x="4073425" y="509475"/>
                <a:ext cx="1388725" cy="1805875"/>
              </a:xfrm>
              <a:custGeom>
                <a:avLst/>
                <a:gdLst/>
                <a:ahLst/>
                <a:cxnLst/>
                <a:rect l="l" t="t" r="r" b="b"/>
                <a:pathLst>
                  <a:path w="55549" h="72235" extrusionOk="0">
                    <a:moveTo>
                      <a:pt x="27909" y="0"/>
                    </a:moveTo>
                    <a:cubicBezTo>
                      <a:pt x="26529" y="0"/>
                      <a:pt x="25078" y="109"/>
                      <a:pt x="23560" y="327"/>
                    </a:cubicBezTo>
                    <a:cubicBezTo>
                      <a:pt x="7853" y="2590"/>
                      <a:pt x="1110" y="6494"/>
                      <a:pt x="533" y="26726"/>
                    </a:cubicBezTo>
                    <a:cubicBezTo>
                      <a:pt x="0" y="46913"/>
                      <a:pt x="5058" y="65459"/>
                      <a:pt x="22450" y="71049"/>
                    </a:cubicBezTo>
                    <a:cubicBezTo>
                      <a:pt x="25016" y="71880"/>
                      <a:pt x="27545" y="72235"/>
                      <a:pt x="29992" y="72235"/>
                    </a:cubicBezTo>
                    <a:cubicBezTo>
                      <a:pt x="44134" y="72235"/>
                      <a:pt x="55548" y="60402"/>
                      <a:pt x="55549" y="60401"/>
                    </a:cubicBezTo>
                    <a:lnTo>
                      <a:pt x="55549" y="60401"/>
                    </a:lnTo>
                    <a:cubicBezTo>
                      <a:pt x="54951" y="60678"/>
                      <a:pt x="54383" y="60811"/>
                      <a:pt x="53845" y="60811"/>
                    </a:cubicBezTo>
                    <a:cubicBezTo>
                      <a:pt x="47839" y="60811"/>
                      <a:pt x="45568" y="44236"/>
                      <a:pt x="46586" y="26726"/>
                    </a:cubicBezTo>
                    <a:cubicBezTo>
                      <a:pt x="47589" y="9487"/>
                      <a:pt x="40839" y="0"/>
                      <a:pt x="27909" y="0"/>
                    </a:cubicBezTo>
                    <a:close/>
                  </a:path>
                </a:pathLst>
              </a:custGeom>
              <a:solidFill>
                <a:srgbClr val="E6C2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63" name="Google Shape;863;p33"/>
              <p:cNvSpPr/>
              <p:nvPr/>
            </p:nvSpPr>
            <p:spPr>
              <a:xfrm>
                <a:off x="5217500" y="1235275"/>
                <a:ext cx="464275" cy="948775"/>
              </a:xfrm>
              <a:custGeom>
                <a:avLst/>
                <a:gdLst/>
                <a:ahLst/>
                <a:cxnLst/>
                <a:rect l="l" t="t" r="r" b="b"/>
                <a:pathLst>
                  <a:path w="18571" h="37951" extrusionOk="0">
                    <a:moveTo>
                      <a:pt x="690" y="1"/>
                    </a:moveTo>
                    <a:lnTo>
                      <a:pt x="690" y="1"/>
                    </a:lnTo>
                    <a:cubicBezTo>
                      <a:pt x="1" y="16632"/>
                      <a:pt x="2352" y="31780"/>
                      <a:pt x="8084" y="31780"/>
                    </a:cubicBezTo>
                    <a:cubicBezTo>
                      <a:pt x="8621" y="31780"/>
                      <a:pt x="9189" y="31647"/>
                      <a:pt x="9786" y="31369"/>
                    </a:cubicBezTo>
                    <a:lnTo>
                      <a:pt x="9786" y="31369"/>
                    </a:lnTo>
                    <a:cubicBezTo>
                      <a:pt x="9786" y="31369"/>
                      <a:pt x="7345" y="33942"/>
                      <a:pt x="3264" y="36649"/>
                    </a:cubicBezTo>
                    <a:cubicBezTo>
                      <a:pt x="6567" y="37575"/>
                      <a:pt x="9772" y="37950"/>
                      <a:pt x="12640" y="37950"/>
                    </a:cubicBezTo>
                    <a:cubicBezTo>
                      <a:pt x="14855" y="37950"/>
                      <a:pt x="16869" y="37726"/>
                      <a:pt x="18571" y="37359"/>
                    </a:cubicBezTo>
                    <a:cubicBezTo>
                      <a:pt x="18571" y="37359"/>
                      <a:pt x="11782" y="30570"/>
                      <a:pt x="9919" y="20676"/>
                    </a:cubicBezTo>
                    <a:cubicBezTo>
                      <a:pt x="8677" y="14065"/>
                      <a:pt x="6369" y="4171"/>
                      <a:pt x="690" y="1"/>
                    </a:cubicBezTo>
                    <a:close/>
                  </a:path>
                </a:pathLst>
              </a:custGeom>
              <a:solidFill>
                <a:srgbClr val="7C674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64" name="Google Shape;864;p33"/>
              <p:cNvSpPr/>
              <p:nvPr/>
            </p:nvSpPr>
            <p:spPr>
              <a:xfrm>
                <a:off x="4554800" y="1184500"/>
                <a:ext cx="907350" cy="967000"/>
              </a:xfrm>
              <a:custGeom>
                <a:avLst/>
                <a:gdLst/>
                <a:ahLst/>
                <a:cxnLst/>
                <a:rect l="l" t="t" r="r" b="b"/>
                <a:pathLst>
                  <a:path w="36294" h="38680" extrusionOk="0">
                    <a:moveTo>
                      <a:pt x="21194" y="0"/>
                    </a:moveTo>
                    <a:cubicBezTo>
                      <a:pt x="19643" y="0"/>
                      <a:pt x="17937" y="330"/>
                      <a:pt x="16062" y="1056"/>
                    </a:cubicBezTo>
                    <a:cubicBezTo>
                      <a:pt x="16062" y="1056"/>
                      <a:pt x="1" y="8510"/>
                      <a:pt x="9851" y="23950"/>
                    </a:cubicBezTo>
                    <a:cubicBezTo>
                      <a:pt x="15263" y="32380"/>
                      <a:pt x="22717" y="36772"/>
                      <a:pt x="29772" y="38680"/>
                    </a:cubicBezTo>
                    <a:cubicBezTo>
                      <a:pt x="33853" y="35973"/>
                      <a:pt x="36294" y="33400"/>
                      <a:pt x="36294" y="33400"/>
                    </a:cubicBezTo>
                    <a:lnTo>
                      <a:pt x="36294" y="33400"/>
                    </a:lnTo>
                    <a:cubicBezTo>
                      <a:pt x="35697" y="33678"/>
                      <a:pt x="35129" y="33811"/>
                      <a:pt x="34592" y="33811"/>
                    </a:cubicBezTo>
                    <a:cubicBezTo>
                      <a:pt x="28860" y="33811"/>
                      <a:pt x="26509" y="18663"/>
                      <a:pt x="27198" y="2032"/>
                    </a:cubicBezTo>
                    <a:cubicBezTo>
                      <a:pt x="25518" y="751"/>
                      <a:pt x="23532" y="0"/>
                      <a:pt x="21194" y="0"/>
                    </a:cubicBezTo>
                    <a:close/>
                  </a:path>
                </a:pathLst>
              </a:custGeom>
              <a:solidFill>
                <a:srgbClr val="7C674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65" name="Google Shape;865;p33"/>
              <p:cNvSpPr/>
              <p:nvPr/>
            </p:nvSpPr>
            <p:spPr>
              <a:xfrm>
                <a:off x="4950800" y="1785450"/>
                <a:ext cx="145325" cy="130300"/>
              </a:xfrm>
              <a:custGeom>
                <a:avLst/>
                <a:gdLst/>
                <a:ahLst/>
                <a:cxnLst/>
                <a:rect l="l" t="t" r="r" b="b"/>
                <a:pathLst>
                  <a:path w="5813" h="5212" extrusionOk="0">
                    <a:moveTo>
                      <a:pt x="4836" y="0"/>
                    </a:moveTo>
                    <a:lnTo>
                      <a:pt x="4836" y="0"/>
                    </a:lnTo>
                    <a:cubicBezTo>
                      <a:pt x="4969" y="932"/>
                      <a:pt x="5014" y="1775"/>
                      <a:pt x="5014" y="2662"/>
                    </a:cubicBezTo>
                    <a:cubicBezTo>
                      <a:pt x="4969" y="3062"/>
                      <a:pt x="4969" y="3550"/>
                      <a:pt x="4881" y="3816"/>
                    </a:cubicBezTo>
                    <a:cubicBezTo>
                      <a:pt x="4748" y="4127"/>
                      <a:pt x="4570" y="4260"/>
                      <a:pt x="4260" y="4304"/>
                    </a:cubicBezTo>
                    <a:cubicBezTo>
                      <a:pt x="4198" y="4317"/>
                      <a:pt x="4135" y="4323"/>
                      <a:pt x="4072" y="4323"/>
                    </a:cubicBezTo>
                    <a:cubicBezTo>
                      <a:pt x="3497" y="4323"/>
                      <a:pt x="2854" y="3812"/>
                      <a:pt x="2174" y="3372"/>
                    </a:cubicBezTo>
                    <a:cubicBezTo>
                      <a:pt x="1464" y="2884"/>
                      <a:pt x="754" y="2352"/>
                      <a:pt x="0" y="1819"/>
                    </a:cubicBezTo>
                    <a:lnTo>
                      <a:pt x="0" y="1819"/>
                    </a:lnTo>
                    <a:cubicBezTo>
                      <a:pt x="488" y="2574"/>
                      <a:pt x="1065" y="3284"/>
                      <a:pt x="1731" y="3905"/>
                    </a:cubicBezTo>
                    <a:cubicBezTo>
                      <a:pt x="2086" y="4215"/>
                      <a:pt x="2440" y="4526"/>
                      <a:pt x="2840" y="4792"/>
                    </a:cubicBezTo>
                    <a:cubicBezTo>
                      <a:pt x="3178" y="5018"/>
                      <a:pt x="3612" y="5211"/>
                      <a:pt x="4114" y="5211"/>
                    </a:cubicBezTo>
                    <a:cubicBezTo>
                      <a:pt x="4205" y="5211"/>
                      <a:pt x="4298" y="5205"/>
                      <a:pt x="4393" y="5191"/>
                    </a:cubicBezTo>
                    <a:cubicBezTo>
                      <a:pt x="4659" y="5147"/>
                      <a:pt x="4969" y="5058"/>
                      <a:pt x="5191" y="4836"/>
                    </a:cubicBezTo>
                    <a:cubicBezTo>
                      <a:pt x="5457" y="4659"/>
                      <a:pt x="5635" y="4348"/>
                      <a:pt x="5679" y="4082"/>
                    </a:cubicBezTo>
                    <a:cubicBezTo>
                      <a:pt x="5812" y="3505"/>
                      <a:pt x="5768" y="3062"/>
                      <a:pt x="5724" y="2618"/>
                    </a:cubicBezTo>
                    <a:cubicBezTo>
                      <a:pt x="5591" y="1686"/>
                      <a:pt x="5324" y="799"/>
                      <a:pt x="4836" y="0"/>
                    </a:cubicBezTo>
                    <a:close/>
                  </a:path>
                </a:pathLst>
              </a:custGeom>
              <a:solidFill>
                <a:srgbClr val="E6C2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66" name="Google Shape;866;p33"/>
              <p:cNvSpPr/>
              <p:nvPr/>
            </p:nvSpPr>
            <p:spPr>
              <a:xfrm>
                <a:off x="5258050" y="1742175"/>
                <a:ext cx="16650" cy="78800"/>
              </a:xfrm>
              <a:custGeom>
                <a:avLst/>
                <a:gdLst/>
                <a:ahLst/>
                <a:cxnLst/>
                <a:rect l="l" t="t" r="r" b="b"/>
                <a:pathLst>
                  <a:path w="666" h="3152" extrusionOk="0">
                    <a:moveTo>
                      <a:pt x="0" y="1"/>
                    </a:moveTo>
                    <a:lnTo>
                      <a:pt x="0" y="1"/>
                    </a:lnTo>
                    <a:cubicBezTo>
                      <a:pt x="222" y="1110"/>
                      <a:pt x="399" y="2175"/>
                      <a:pt x="666" y="3151"/>
                    </a:cubicBezTo>
                    <a:cubicBezTo>
                      <a:pt x="666" y="2752"/>
                      <a:pt x="666" y="2441"/>
                      <a:pt x="621" y="2086"/>
                    </a:cubicBezTo>
                    <a:cubicBezTo>
                      <a:pt x="532" y="1376"/>
                      <a:pt x="355" y="667"/>
                      <a:pt x="0" y="1"/>
                    </a:cubicBezTo>
                    <a:close/>
                  </a:path>
                </a:pathLst>
              </a:custGeom>
              <a:solidFill>
                <a:srgbClr val="E6C2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67" name="Google Shape;867;p33"/>
              <p:cNvSpPr/>
              <p:nvPr/>
            </p:nvSpPr>
            <p:spPr>
              <a:xfrm>
                <a:off x="5131600" y="1729975"/>
                <a:ext cx="143100" cy="129950"/>
              </a:xfrm>
              <a:custGeom>
                <a:avLst/>
                <a:gdLst/>
                <a:ahLst/>
                <a:cxnLst/>
                <a:rect l="l" t="t" r="r" b="b"/>
                <a:pathLst>
                  <a:path w="5724" h="5198" extrusionOk="0">
                    <a:moveTo>
                      <a:pt x="4792" y="1"/>
                    </a:moveTo>
                    <a:lnTo>
                      <a:pt x="4792" y="1"/>
                    </a:lnTo>
                    <a:cubicBezTo>
                      <a:pt x="4925" y="888"/>
                      <a:pt x="5014" y="1776"/>
                      <a:pt x="4969" y="2619"/>
                    </a:cubicBezTo>
                    <a:cubicBezTo>
                      <a:pt x="4925" y="3018"/>
                      <a:pt x="4925" y="3506"/>
                      <a:pt x="4836" y="3817"/>
                    </a:cubicBezTo>
                    <a:cubicBezTo>
                      <a:pt x="4748" y="4127"/>
                      <a:pt x="4526" y="4216"/>
                      <a:pt x="4215" y="4305"/>
                    </a:cubicBezTo>
                    <a:cubicBezTo>
                      <a:pt x="4172" y="4311"/>
                      <a:pt x="4128" y="4314"/>
                      <a:pt x="4085" y="4314"/>
                    </a:cubicBezTo>
                    <a:cubicBezTo>
                      <a:pt x="3495" y="4314"/>
                      <a:pt x="2835" y="3783"/>
                      <a:pt x="2174" y="3329"/>
                    </a:cubicBezTo>
                    <a:cubicBezTo>
                      <a:pt x="1420" y="2840"/>
                      <a:pt x="710" y="2308"/>
                      <a:pt x="0" y="1776"/>
                    </a:cubicBezTo>
                    <a:lnTo>
                      <a:pt x="0" y="1776"/>
                    </a:lnTo>
                    <a:cubicBezTo>
                      <a:pt x="444" y="2574"/>
                      <a:pt x="1065" y="3240"/>
                      <a:pt x="1730" y="3861"/>
                    </a:cubicBezTo>
                    <a:cubicBezTo>
                      <a:pt x="2041" y="4216"/>
                      <a:pt x="2396" y="4482"/>
                      <a:pt x="2795" y="4748"/>
                    </a:cubicBezTo>
                    <a:cubicBezTo>
                      <a:pt x="3160" y="4992"/>
                      <a:pt x="3673" y="5198"/>
                      <a:pt x="4199" y="5198"/>
                    </a:cubicBezTo>
                    <a:cubicBezTo>
                      <a:pt x="4248" y="5198"/>
                      <a:pt x="4298" y="5196"/>
                      <a:pt x="4348" y="5192"/>
                    </a:cubicBezTo>
                    <a:cubicBezTo>
                      <a:pt x="4614" y="5148"/>
                      <a:pt x="4925" y="5015"/>
                      <a:pt x="5191" y="4837"/>
                    </a:cubicBezTo>
                    <a:cubicBezTo>
                      <a:pt x="5413" y="4615"/>
                      <a:pt x="5590" y="4305"/>
                      <a:pt x="5635" y="4038"/>
                    </a:cubicBezTo>
                    <a:cubicBezTo>
                      <a:pt x="5679" y="3905"/>
                      <a:pt x="5679" y="3772"/>
                      <a:pt x="5724" y="3639"/>
                    </a:cubicBezTo>
                    <a:cubicBezTo>
                      <a:pt x="5457" y="2663"/>
                      <a:pt x="5280" y="1598"/>
                      <a:pt x="5058" y="489"/>
                    </a:cubicBezTo>
                    <a:cubicBezTo>
                      <a:pt x="4969" y="312"/>
                      <a:pt x="4881" y="134"/>
                      <a:pt x="4792" y="1"/>
                    </a:cubicBezTo>
                    <a:close/>
                  </a:path>
                </a:pathLst>
              </a:custGeom>
              <a:solidFill>
                <a:srgbClr val="E6C2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68" name="Google Shape;868;p33"/>
              <p:cNvSpPr/>
              <p:nvPr/>
            </p:nvSpPr>
            <p:spPr>
              <a:xfrm>
                <a:off x="5317925" y="1899700"/>
                <a:ext cx="143125" cy="129925"/>
              </a:xfrm>
              <a:custGeom>
                <a:avLst/>
                <a:gdLst/>
                <a:ahLst/>
                <a:cxnLst/>
                <a:rect l="l" t="t" r="r" b="b"/>
                <a:pathLst>
                  <a:path w="5725" h="5197" extrusionOk="0">
                    <a:moveTo>
                      <a:pt x="4748" y="0"/>
                    </a:moveTo>
                    <a:lnTo>
                      <a:pt x="4748" y="0"/>
                    </a:lnTo>
                    <a:cubicBezTo>
                      <a:pt x="4881" y="888"/>
                      <a:pt x="4970" y="1775"/>
                      <a:pt x="4926" y="2618"/>
                    </a:cubicBezTo>
                    <a:cubicBezTo>
                      <a:pt x="4926" y="3017"/>
                      <a:pt x="4926" y="3505"/>
                      <a:pt x="4793" y="3816"/>
                    </a:cubicBezTo>
                    <a:cubicBezTo>
                      <a:pt x="4704" y="4126"/>
                      <a:pt x="4526" y="4260"/>
                      <a:pt x="4172" y="4304"/>
                    </a:cubicBezTo>
                    <a:cubicBezTo>
                      <a:pt x="4131" y="4310"/>
                      <a:pt x="4091" y="4313"/>
                      <a:pt x="4049" y="4313"/>
                    </a:cubicBezTo>
                    <a:cubicBezTo>
                      <a:pt x="3490" y="4313"/>
                      <a:pt x="2791" y="3782"/>
                      <a:pt x="2131" y="3328"/>
                    </a:cubicBezTo>
                    <a:cubicBezTo>
                      <a:pt x="1421" y="2840"/>
                      <a:pt x="711" y="2352"/>
                      <a:pt x="1" y="1819"/>
                    </a:cubicBezTo>
                    <a:lnTo>
                      <a:pt x="1" y="1819"/>
                    </a:lnTo>
                    <a:lnTo>
                      <a:pt x="45" y="1952"/>
                    </a:lnTo>
                    <a:cubicBezTo>
                      <a:pt x="489" y="2662"/>
                      <a:pt x="1066" y="3328"/>
                      <a:pt x="1687" y="3905"/>
                    </a:cubicBezTo>
                    <a:cubicBezTo>
                      <a:pt x="1997" y="4215"/>
                      <a:pt x="2352" y="4481"/>
                      <a:pt x="2752" y="4748"/>
                    </a:cubicBezTo>
                    <a:cubicBezTo>
                      <a:pt x="3117" y="4991"/>
                      <a:pt x="3629" y="5197"/>
                      <a:pt x="4155" y="5197"/>
                    </a:cubicBezTo>
                    <a:cubicBezTo>
                      <a:pt x="4205" y="5197"/>
                      <a:pt x="4255" y="5195"/>
                      <a:pt x="4305" y="5191"/>
                    </a:cubicBezTo>
                    <a:cubicBezTo>
                      <a:pt x="4571" y="5147"/>
                      <a:pt x="4881" y="5014"/>
                      <a:pt x="5148" y="4836"/>
                    </a:cubicBezTo>
                    <a:cubicBezTo>
                      <a:pt x="5369" y="4615"/>
                      <a:pt x="5547" y="4304"/>
                      <a:pt x="5591" y="4038"/>
                    </a:cubicBezTo>
                    <a:cubicBezTo>
                      <a:pt x="5724" y="3505"/>
                      <a:pt x="5680" y="3062"/>
                      <a:pt x="5636" y="2574"/>
                    </a:cubicBezTo>
                    <a:cubicBezTo>
                      <a:pt x="5547" y="1686"/>
                      <a:pt x="5236" y="755"/>
                      <a:pt x="4748" y="0"/>
                    </a:cubicBezTo>
                    <a:close/>
                  </a:path>
                </a:pathLst>
              </a:custGeom>
              <a:solidFill>
                <a:srgbClr val="E6C2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69" name="Google Shape;869;p33"/>
              <p:cNvSpPr/>
              <p:nvPr/>
            </p:nvSpPr>
            <p:spPr>
              <a:xfrm>
                <a:off x="5316825" y="1944050"/>
                <a:ext cx="2250" cy="4475"/>
              </a:xfrm>
              <a:custGeom>
                <a:avLst/>
                <a:gdLst/>
                <a:ahLst/>
                <a:cxnLst/>
                <a:rect l="l" t="t" r="r" b="b"/>
                <a:pathLst>
                  <a:path w="90" h="179" extrusionOk="0">
                    <a:moveTo>
                      <a:pt x="1" y="1"/>
                    </a:moveTo>
                    <a:lnTo>
                      <a:pt x="89" y="178"/>
                    </a:lnTo>
                    <a:lnTo>
                      <a:pt x="89" y="178"/>
                    </a:lnTo>
                    <a:lnTo>
                      <a:pt x="45" y="45"/>
                    </a:lnTo>
                    <a:lnTo>
                      <a:pt x="1" y="1"/>
                    </a:lnTo>
                    <a:close/>
                  </a:path>
                </a:pathLst>
              </a:custGeom>
              <a:solidFill>
                <a:srgbClr val="E6C2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70" name="Google Shape;870;p33"/>
              <p:cNvSpPr/>
              <p:nvPr/>
            </p:nvSpPr>
            <p:spPr>
              <a:xfrm>
                <a:off x="5285775" y="1652350"/>
                <a:ext cx="144225" cy="130225"/>
              </a:xfrm>
              <a:custGeom>
                <a:avLst/>
                <a:gdLst/>
                <a:ahLst/>
                <a:cxnLst/>
                <a:rect l="l" t="t" r="r" b="b"/>
                <a:pathLst>
                  <a:path w="5769" h="5209" extrusionOk="0">
                    <a:moveTo>
                      <a:pt x="4792" y="0"/>
                    </a:moveTo>
                    <a:lnTo>
                      <a:pt x="4792" y="0"/>
                    </a:lnTo>
                    <a:cubicBezTo>
                      <a:pt x="4925" y="888"/>
                      <a:pt x="5014" y="1775"/>
                      <a:pt x="4969" y="2618"/>
                    </a:cubicBezTo>
                    <a:cubicBezTo>
                      <a:pt x="4969" y="3062"/>
                      <a:pt x="4969" y="3505"/>
                      <a:pt x="4836" y="3816"/>
                    </a:cubicBezTo>
                    <a:cubicBezTo>
                      <a:pt x="4748" y="4126"/>
                      <a:pt x="4570" y="4260"/>
                      <a:pt x="4215" y="4304"/>
                    </a:cubicBezTo>
                    <a:cubicBezTo>
                      <a:pt x="4175" y="4310"/>
                      <a:pt x="4134" y="4313"/>
                      <a:pt x="4093" y="4313"/>
                    </a:cubicBezTo>
                    <a:cubicBezTo>
                      <a:pt x="3534" y="4313"/>
                      <a:pt x="2835" y="3782"/>
                      <a:pt x="2174" y="3328"/>
                    </a:cubicBezTo>
                    <a:cubicBezTo>
                      <a:pt x="1464" y="2840"/>
                      <a:pt x="755" y="2307"/>
                      <a:pt x="0" y="1775"/>
                    </a:cubicBezTo>
                    <a:lnTo>
                      <a:pt x="0" y="1775"/>
                    </a:lnTo>
                    <a:cubicBezTo>
                      <a:pt x="444" y="2574"/>
                      <a:pt x="1065" y="3283"/>
                      <a:pt x="1731" y="3905"/>
                    </a:cubicBezTo>
                    <a:cubicBezTo>
                      <a:pt x="2041" y="4215"/>
                      <a:pt x="2396" y="4481"/>
                      <a:pt x="2795" y="4792"/>
                    </a:cubicBezTo>
                    <a:cubicBezTo>
                      <a:pt x="3141" y="4984"/>
                      <a:pt x="3619" y="5209"/>
                      <a:pt x="4115" y="5209"/>
                    </a:cubicBezTo>
                    <a:cubicBezTo>
                      <a:pt x="4192" y="5209"/>
                      <a:pt x="4270" y="5203"/>
                      <a:pt x="4348" y="5191"/>
                    </a:cubicBezTo>
                    <a:cubicBezTo>
                      <a:pt x="4659" y="5147"/>
                      <a:pt x="4925" y="5058"/>
                      <a:pt x="5191" y="4836"/>
                    </a:cubicBezTo>
                    <a:cubicBezTo>
                      <a:pt x="5413" y="4614"/>
                      <a:pt x="5591" y="4348"/>
                      <a:pt x="5679" y="4038"/>
                    </a:cubicBezTo>
                    <a:cubicBezTo>
                      <a:pt x="5768" y="3505"/>
                      <a:pt x="5724" y="3062"/>
                      <a:pt x="5679" y="2574"/>
                    </a:cubicBezTo>
                    <a:cubicBezTo>
                      <a:pt x="5591" y="1686"/>
                      <a:pt x="5280" y="754"/>
                      <a:pt x="4792" y="0"/>
                    </a:cubicBezTo>
                    <a:close/>
                  </a:path>
                </a:pathLst>
              </a:custGeom>
              <a:solidFill>
                <a:srgbClr val="E6C2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71" name="Google Shape;871;p33"/>
              <p:cNvSpPr/>
              <p:nvPr/>
            </p:nvSpPr>
            <p:spPr>
              <a:xfrm>
                <a:off x="4946350" y="1574700"/>
                <a:ext cx="144225" cy="130300"/>
              </a:xfrm>
              <a:custGeom>
                <a:avLst/>
                <a:gdLst/>
                <a:ahLst/>
                <a:cxnLst/>
                <a:rect l="l" t="t" r="r" b="b"/>
                <a:pathLst>
                  <a:path w="5769" h="5212" extrusionOk="0">
                    <a:moveTo>
                      <a:pt x="4792" y="0"/>
                    </a:moveTo>
                    <a:cubicBezTo>
                      <a:pt x="4926" y="932"/>
                      <a:pt x="5014" y="1775"/>
                      <a:pt x="4970" y="2663"/>
                    </a:cubicBezTo>
                    <a:cubicBezTo>
                      <a:pt x="4926" y="3062"/>
                      <a:pt x="4926" y="3550"/>
                      <a:pt x="4837" y="3816"/>
                    </a:cubicBezTo>
                    <a:cubicBezTo>
                      <a:pt x="4748" y="4127"/>
                      <a:pt x="4526" y="4260"/>
                      <a:pt x="4216" y="4304"/>
                    </a:cubicBezTo>
                    <a:cubicBezTo>
                      <a:pt x="4154" y="4317"/>
                      <a:pt x="4091" y="4324"/>
                      <a:pt x="4028" y="4324"/>
                    </a:cubicBezTo>
                    <a:cubicBezTo>
                      <a:pt x="3453" y="4324"/>
                      <a:pt x="2810" y="3812"/>
                      <a:pt x="2130" y="3372"/>
                    </a:cubicBezTo>
                    <a:cubicBezTo>
                      <a:pt x="1421" y="2884"/>
                      <a:pt x="711" y="2352"/>
                      <a:pt x="1" y="1820"/>
                    </a:cubicBezTo>
                    <a:lnTo>
                      <a:pt x="1" y="1820"/>
                    </a:lnTo>
                    <a:cubicBezTo>
                      <a:pt x="444" y="2574"/>
                      <a:pt x="1066" y="3284"/>
                      <a:pt x="1731" y="3905"/>
                    </a:cubicBezTo>
                    <a:cubicBezTo>
                      <a:pt x="2042" y="4215"/>
                      <a:pt x="2397" y="4526"/>
                      <a:pt x="2796" y="4792"/>
                    </a:cubicBezTo>
                    <a:cubicBezTo>
                      <a:pt x="3134" y="5018"/>
                      <a:pt x="3568" y="5211"/>
                      <a:pt x="4070" y="5211"/>
                    </a:cubicBezTo>
                    <a:cubicBezTo>
                      <a:pt x="4161" y="5211"/>
                      <a:pt x="4254" y="5205"/>
                      <a:pt x="4349" y="5191"/>
                    </a:cubicBezTo>
                    <a:cubicBezTo>
                      <a:pt x="4615" y="5147"/>
                      <a:pt x="4926" y="5058"/>
                      <a:pt x="5147" y="4837"/>
                    </a:cubicBezTo>
                    <a:cubicBezTo>
                      <a:pt x="5414" y="4659"/>
                      <a:pt x="5591" y="4348"/>
                      <a:pt x="5635" y="4082"/>
                    </a:cubicBezTo>
                    <a:cubicBezTo>
                      <a:pt x="5769" y="3505"/>
                      <a:pt x="5724" y="3062"/>
                      <a:pt x="5680" y="2618"/>
                    </a:cubicBezTo>
                    <a:cubicBezTo>
                      <a:pt x="5547" y="1686"/>
                      <a:pt x="5281" y="799"/>
                      <a:pt x="4792" y="0"/>
                    </a:cubicBezTo>
                    <a:close/>
                  </a:path>
                </a:pathLst>
              </a:custGeom>
              <a:solidFill>
                <a:srgbClr val="E6C2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72" name="Google Shape;872;p33"/>
              <p:cNvSpPr/>
              <p:nvPr/>
            </p:nvSpPr>
            <p:spPr>
              <a:xfrm>
                <a:off x="5234750" y="1389450"/>
                <a:ext cx="25525" cy="127600"/>
              </a:xfrm>
              <a:custGeom>
                <a:avLst/>
                <a:gdLst/>
                <a:ahLst/>
                <a:cxnLst/>
                <a:rect l="l" t="t" r="r" b="b"/>
                <a:pathLst>
                  <a:path w="1021" h="5104" extrusionOk="0">
                    <a:moveTo>
                      <a:pt x="45" y="1"/>
                    </a:moveTo>
                    <a:cubicBezTo>
                      <a:pt x="178" y="933"/>
                      <a:pt x="267" y="1776"/>
                      <a:pt x="222" y="2619"/>
                    </a:cubicBezTo>
                    <a:cubicBezTo>
                      <a:pt x="222" y="3062"/>
                      <a:pt x="178" y="3506"/>
                      <a:pt x="89" y="3817"/>
                    </a:cubicBezTo>
                    <a:cubicBezTo>
                      <a:pt x="45" y="3905"/>
                      <a:pt x="45" y="3994"/>
                      <a:pt x="0" y="4038"/>
                    </a:cubicBezTo>
                    <a:cubicBezTo>
                      <a:pt x="0" y="4393"/>
                      <a:pt x="0" y="4748"/>
                      <a:pt x="45" y="5103"/>
                    </a:cubicBezTo>
                    <a:cubicBezTo>
                      <a:pt x="178" y="5015"/>
                      <a:pt x="311" y="4970"/>
                      <a:pt x="444" y="4837"/>
                    </a:cubicBezTo>
                    <a:cubicBezTo>
                      <a:pt x="666" y="4660"/>
                      <a:pt x="843" y="4349"/>
                      <a:pt x="888" y="4083"/>
                    </a:cubicBezTo>
                    <a:cubicBezTo>
                      <a:pt x="1021" y="3506"/>
                      <a:pt x="976" y="3062"/>
                      <a:pt x="932" y="2619"/>
                    </a:cubicBezTo>
                    <a:cubicBezTo>
                      <a:pt x="843" y="1687"/>
                      <a:pt x="533" y="800"/>
                      <a:pt x="45" y="1"/>
                    </a:cubicBezTo>
                    <a:close/>
                  </a:path>
                </a:pathLst>
              </a:custGeom>
              <a:solidFill>
                <a:srgbClr val="E6C2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73" name="Google Shape;873;p33"/>
              <p:cNvSpPr/>
              <p:nvPr/>
            </p:nvSpPr>
            <p:spPr>
              <a:xfrm>
                <a:off x="5116075" y="1434950"/>
                <a:ext cx="119800" cy="84800"/>
              </a:xfrm>
              <a:custGeom>
                <a:avLst/>
                <a:gdLst/>
                <a:ahLst/>
                <a:cxnLst/>
                <a:rect l="l" t="t" r="r" b="b"/>
                <a:pathLst>
                  <a:path w="4792" h="3392" extrusionOk="0">
                    <a:moveTo>
                      <a:pt x="0" y="0"/>
                    </a:moveTo>
                    <a:lnTo>
                      <a:pt x="0" y="0"/>
                    </a:lnTo>
                    <a:cubicBezTo>
                      <a:pt x="444" y="754"/>
                      <a:pt x="1065" y="1464"/>
                      <a:pt x="1730" y="2085"/>
                    </a:cubicBezTo>
                    <a:cubicBezTo>
                      <a:pt x="2041" y="2396"/>
                      <a:pt x="2396" y="2662"/>
                      <a:pt x="2795" y="2973"/>
                    </a:cubicBezTo>
                    <a:cubicBezTo>
                      <a:pt x="3133" y="3198"/>
                      <a:pt x="3599" y="3392"/>
                      <a:pt x="4084" y="3392"/>
                    </a:cubicBezTo>
                    <a:cubicBezTo>
                      <a:pt x="4172" y="3392"/>
                      <a:pt x="4260" y="3386"/>
                      <a:pt x="4348" y="3372"/>
                    </a:cubicBezTo>
                    <a:cubicBezTo>
                      <a:pt x="4481" y="3372"/>
                      <a:pt x="4614" y="3328"/>
                      <a:pt x="4792" y="3283"/>
                    </a:cubicBezTo>
                    <a:cubicBezTo>
                      <a:pt x="4747" y="2928"/>
                      <a:pt x="4747" y="2573"/>
                      <a:pt x="4747" y="2218"/>
                    </a:cubicBezTo>
                    <a:cubicBezTo>
                      <a:pt x="4614" y="2396"/>
                      <a:pt x="4481" y="2440"/>
                      <a:pt x="4215" y="2485"/>
                    </a:cubicBezTo>
                    <a:cubicBezTo>
                      <a:pt x="4161" y="2497"/>
                      <a:pt x="4105" y="2503"/>
                      <a:pt x="4048" y="2503"/>
                    </a:cubicBezTo>
                    <a:cubicBezTo>
                      <a:pt x="3497" y="2503"/>
                      <a:pt x="2817" y="1955"/>
                      <a:pt x="2174" y="1553"/>
                    </a:cubicBezTo>
                    <a:cubicBezTo>
                      <a:pt x="1420" y="1065"/>
                      <a:pt x="710" y="532"/>
                      <a:pt x="0" y="0"/>
                    </a:cubicBezTo>
                    <a:close/>
                  </a:path>
                </a:pathLst>
              </a:custGeom>
              <a:solidFill>
                <a:srgbClr val="E6C2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74" name="Google Shape;874;p33"/>
              <p:cNvSpPr/>
              <p:nvPr/>
            </p:nvSpPr>
            <p:spPr>
              <a:xfrm>
                <a:off x="5131600" y="1915225"/>
                <a:ext cx="144200" cy="129950"/>
              </a:xfrm>
              <a:custGeom>
                <a:avLst/>
                <a:gdLst/>
                <a:ahLst/>
                <a:cxnLst/>
                <a:rect l="l" t="t" r="r" b="b"/>
                <a:pathLst>
                  <a:path w="5768" h="5198" extrusionOk="0">
                    <a:moveTo>
                      <a:pt x="4792" y="0"/>
                    </a:moveTo>
                    <a:lnTo>
                      <a:pt x="4792" y="0"/>
                    </a:lnTo>
                    <a:cubicBezTo>
                      <a:pt x="4925" y="888"/>
                      <a:pt x="5014" y="1775"/>
                      <a:pt x="4969" y="2618"/>
                    </a:cubicBezTo>
                    <a:cubicBezTo>
                      <a:pt x="4925" y="3017"/>
                      <a:pt x="4925" y="3505"/>
                      <a:pt x="4836" y="3816"/>
                    </a:cubicBezTo>
                    <a:cubicBezTo>
                      <a:pt x="4748" y="4127"/>
                      <a:pt x="4526" y="4260"/>
                      <a:pt x="4215" y="4304"/>
                    </a:cubicBezTo>
                    <a:cubicBezTo>
                      <a:pt x="4172" y="4310"/>
                      <a:pt x="4128" y="4313"/>
                      <a:pt x="4085" y="4313"/>
                    </a:cubicBezTo>
                    <a:cubicBezTo>
                      <a:pt x="3495" y="4313"/>
                      <a:pt x="2835" y="3782"/>
                      <a:pt x="2174" y="3328"/>
                    </a:cubicBezTo>
                    <a:cubicBezTo>
                      <a:pt x="1420" y="2840"/>
                      <a:pt x="710" y="2308"/>
                      <a:pt x="0" y="1775"/>
                    </a:cubicBezTo>
                    <a:lnTo>
                      <a:pt x="0" y="1775"/>
                    </a:lnTo>
                    <a:cubicBezTo>
                      <a:pt x="444" y="2574"/>
                      <a:pt x="1065" y="3284"/>
                      <a:pt x="1730" y="3905"/>
                    </a:cubicBezTo>
                    <a:cubicBezTo>
                      <a:pt x="2041" y="4215"/>
                      <a:pt x="2396" y="4482"/>
                      <a:pt x="2795" y="4748"/>
                    </a:cubicBezTo>
                    <a:cubicBezTo>
                      <a:pt x="3160" y="4991"/>
                      <a:pt x="3673" y="5197"/>
                      <a:pt x="4199" y="5197"/>
                    </a:cubicBezTo>
                    <a:cubicBezTo>
                      <a:pt x="4248" y="5197"/>
                      <a:pt x="4298" y="5195"/>
                      <a:pt x="4348" y="5191"/>
                    </a:cubicBezTo>
                    <a:cubicBezTo>
                      <a:pt x="4614" y="5147"/>
                      <a:pt x="4925" y="5014"/>
                      <a:pt x="5191" y="4837"/>
                    </a:cubicBezTo>
                    <a:cubicBezTo>
                      <a:pt x="5413" y="4615"/>
                      <a:pt x="5590" y="4304"/>
                      <a:pt x="5635" y="4038"/>
                    </a:cubicBezTo>
                    <a:cubicBezTo>
                      <a:pt x="5768" y="3505"/>
                      <a:pt x="5724" y="3062"/>
                      <a:pt x="5679" y="2574"/>
                    </a:cubicBezTo>
                    <a:cubicBezTo>
                      <a:pt x="5590" y="1642"/>
                      <a:pt x="5280" y="755"/>
                      <a:pt x="4792" y="0"/>
                    </a:cubicBezTo>
                    <a:close/>
                  </a:path>
                </a:pathLst>
              </a:custGeom>
              <a:solidFill>
                <a:srgbClr val="E6C291"/>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75" name="Google Shape;875;p33"/>
              <p:cNvSpPr/>
              <p:nvPr/>
            </p:nvSpPr>
            <p:spPr>
              <a:xfrm>
                <a:off x="4267525" y="1809850"/>
                <a:ext cx="86550" cy="78775"/>
              </a:xfrm>
              <a:custGeom>
                <a:avLst/>
                <a:gdLst/>
                <a:ahLst/>
                <a:cxnLst/>
                <a:rect l="l" t="t" r="r" b="b"/>
                <a:pathLst>
                  <a:path w="3462" h="3151" extrusionOk="0">
                    <a:moveTo>
                      <a:pt x="3106" y="0"/>
                    </a:moveTo>
                    <a:cubicBezTo>
                      <a:pt x="3106" y="577"/>
                      <a:pt x="3062" y="1110"/>
                      <a:pt x="2973" y="1642"/>
                    </a:cubicBezTo>
                    <a:cubicBezTo>
                      <a:pt x="2929" y="1864"/>
                      <a:pt x="2885" y="2174"/>
                      <a:pt x="2796" y="2352"/>
                    </a:cubicBezTo>
                    <a:cubicBezTo>
                      <a:pt x="2707" y="2529"/>
                      <a:pt x="2574" y="2574"/>
                      <a:pt x="2397" y="2574"/>
                    </a:cubicBezTo>
                    <a:lnTo>
                      <a:pt x="2352" y="2574"/>
                    </a:lnTo>
                    <a:cubicBezTo>
                      <a:pt x="1953" y="2574"/>
                      <a:pt x="1598" y="2130"/>
                      <a:pt x="1199" y="1775"/>
                    </a:cubicBezTo>
                    <a:cubicBezTo>
                      <a:pt x="799" y="1420"/>
                      <a:pt x="400" y="1021"/>
                      <a:pt x="1" y="622"/>
                    </a:cubicBezTo>
                    <a:lnTo>
                      <a:pt x="1" y="622"/>
                    </a:lnTo>
                    <a:cubicBezTo>
                      <a:pt x="223" y="1154"/>
                      <a:pt x="533" y="1642"/>
                      <a:pt x="844" y="2086"/>
                    </a:cubicBezTo>
                    <a:cubicBezTo>
                      <a:pt x="1021" y="2308"/>
                      <a:pt x="1199" y="2529"/>
                      <a:pt x="1420" y="2707"/>
                    </a:cubicBezTo>
                    <a:cubicBezTo>
                      <a:pt x="1642" y="2929"/>
                      <a:pt x="1953" y="3106"/>
                      <a:pt x="2352" y="3151"/>
                    </a:cubicBezTo>
                    <a:cubicBezTo>
                      <a:pt x="2530" y="3151"/>
                      <a:pt x="2707" y="3106"/>
                      <a:pt x="2885" y="3017"/>
                    </a:cubicBezTo>
                    <a:cubicBezTo>
                      <a:pt x="3062" y="2884"/>
                      <a:pt x="3195" y="2751"/>
                      <a:pt x="3240" y="2574"/>
                    </a:cubicBezTo>
                    <a:cubicBezTo>
                      <a:pt x="3373" y="2219"/>
                      <a:pt x="3417" y="1953"/>
                      <a:pt x="3417" y="1686"/>
                    </a:cubicBezTo>
                    <a:cubicBezTo>
                      <a:pt x="3461" y="1110"/>
                      <a:pt x="3373" y="533"/>
                      <a:pt x="3106" y="0"/>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76" name="Google Shape;876;p33"/>
              <p:cNvSpPr/>
              <p:nvPr/>
            </p:nvSpPr>
            <p:spPr>
              <a:xfrm>
                <a:off x="4384000" y="1793200"/>
                <a:ext cx="85425" cy="78800"/>
              </a:xfrm>
              <a:custGeom>
                <a:avLst/>
                <a:gdLst/>
                <a:ahLst/>
                <a:cxnLst/>
                <a:rect l="l" t="t" r="r" b="b"/>
                <a:pathLst>
                  <a:path w="3417" h="3152" extrusionOk="0">
                    <a:moveTo>
                      <a:pt x="3106" y="1"/>
                    </a:moveTo>
                    <a:cubicBezTo>
                      <a:pt x="3106" y="578"/>
                      <a:pt x="3062" y="1110"/>
                      <a:pt x="2929" y="1643"/>
                    </a:cubicBezTo>
                    <a:cubicBezTo>
                      <a:pt x="2884" y="1864"/>
                      <a:pt x="2840" y="2175"/>
                      <a:pt x="2751" y="2352"/>
                    </a:cubicBezTo>
                    <a:cubicBezTo>
                      <a:pt x="2662" y="2530"/>
                      <a:pt x="2529" y="2574"/>
                      <a:pt x="2352" y="2574"/>
                    </a:cubicBezTo>
                    <a:lnTo>
                      <a:pt x="2307" y="2574"/>
                    </a:lnTo>
                    <a:cubicBezTo>
                      <a:pt x="1952" y="2574"/>
                      <a:pt x="1553" y="2175"/>
                      <a:pt x="1154" y="1776"/>
                    </a:cubicBezTo>
                    <a:cubicBezTo>
                      <a:pt x="755" y="1421"/>
                      <a:pt x="400" y="1021"/>
                      <a:pt x="0" y="622"/>
                    </a:cubicBezTo>
                    <a:lnTo>
                      <a:pt x="0" y="622"/>
                    </a:lnTo>
                    <a:cubicBezTo>
                      <a:pt x="178" y="1154"/>
                      <a:pt x="488" y="1643"/>
                      <a:pt x="843" y="2086"/>
                    </a:cubicBezTo>
                    <a:cubicBezTo>
                      <a:pt x="1021" y="2308"/>
                      <a:pt x="1198" y="2530"/>
                      <a:pt x="1420" y="2707"/>
                    </a:cubicBezTo>
                    <a:cubicBezTo>
                      <a:pt x="1642" y="2929"/>
                      <a:pt x="1952" y="3107"/>
                      <a:pt x="2307" y="3151"/>
                    </a:cubicBezTo>
                    <a:lnTo>
                      <a:pt x="2352" y="3151"/>
                    </a:lnTo>
                    <a:cubicBezTo>
                      <a:pt x="2485" y="3151"/>
                      <a:pt x="2707" y="3107"/>
                      <a:pt x="2840" y="3018"/>
                    </a:cubicBezTo>
                    <a:cubicBezTo>
                      <a:pt x="3017" y="2885"/>
                      <a:pt x="3150" y="2752"/>
                      <a:pt x="3239" y="2574"/>
                    </a:cubicBezTo>
                    <a:cubicBezTo>
                      <a:pt x="3328" y="2264"/>
                      <a:pt x="3372" y="1953"/>
                      <a:pt x="3372" y="1687"/>
                    </a:cubicBezTo>
                    <a:cubicBezTo>
                      <a:pt x="3417" y="1110"/>
                      <a:pt x="3328" y="533"/>
                      <a:pt x="3106" y="1"/>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77" name="Google Shape;877;p33"/>
              <p:cNvSpPr/>
              <p:nvPr/>
            </p:nvSpPr>
            <p:spPr>
              <a:xfrm>
                <a:off x="4480500" y="1915225"/>
                <a:ext cx="85425" cy="78775"/>
              </a:xfrm>
              <a:custGeom>
                <a:avLst/>
                <a:gdLst/>
                <a:ahLst/>
                <a:cxnLst/>
                <a:rect l="l" t="t" r="r" b="b"/>
                <a:pathLst>
                  <a:path w="3417" h="3151" extrusionOk="0">
                    <a:moveTo>
                      <a:pt x="3106" y="0"/>
                    </a:moveTo>
                    <a:cubicBezTo>
                      <a:pt x="3106" y="577"/>
                      <a:pt x="3062" y="1110"/>
                      <a:pt x="2929" y="1642"/>
                    </a:cubicBezTo>
                    <a:cubicBezTo>
                      <a:pt x="2884" y="1908"/>
                      <a:pt x="2840" y="2174"/>
                      <a:pt x="2751" y="2352"/>
                    </a:cubicBezTo>
                    <a:cubicBezTo>
                      <a:pt x="2662" y="2529"/>
                      <a:pt x="2529" y="2574"/>
                      <a:pt x="2352" y="2574"/>
                    </a:cubicBezTo>
                    <a:lnTo>
                      <a:pt x="2307" y="2574"/>
                    </a:lnTo>
                    <a:cubicBezTo>
                      <a:pt x="1952" y="2574"/>
                      <a:pt x="1553" y="2174"/>
                      <a:pt x="1154" y="1819"/>
                    </a:cubicBezTo>
                    <a:cubicBezTo>
                      <a:pt x="755" y="1420"/>
                      <a:pt x="400" y="1021"/>
                      <a:pt x="0" y="622"/>
                    </a:cubicBezTo>
                    <a:lnTo>
                      <a:pt x="0" y="622"/>
                    </a:lnTo>
                    <a:cubicBezTo>
                      <a:pt x="178" y="1154"/>
                      <a:pt x="488" y="1642"/>
                      <a:pt x="843" y="2086"/>
                    </a:cubicBezTo>
                    <a:cubicBezTo>
                      <a:pt x="1021" y="2308"/>
                      <a:pt x="1198" y="2529"/>
                      <a:pt x="1420" y="2751"/>
                    </a:cubicBezTo>
                    <a:cubicBezTo>
                      <a:pt x="1642" y="2929"/>
                      <a:pt x="1952" y="3151"/>
                      <a:pt x="2307" y="3151"/>
                    </a:cubicBezTo>
                    <a:lnTo>
                      <a:pt x="2352" y="3151"/>
                    </a:lnTo>
                    <a:cubicBezTo>
                      <a:pt x="2485" y="3151"/>
                      <a:pt x="2707" y="3106"/>
                      <a:pt x="2840" y="3017"/>
                    </a:cubicBezTo>
                    <a:cubicBezTo>
                      <a:pt x="3017" y="2929"/>
                      <a:pt x="3150" y="2751"/>
                      <a:pt x="3239" y="2574"/>
                    </a:cubicBezTo>
                    <a:cubicBezTo>
                      <a:pt x="3328" y="2263"/>
                      <a:pt x="3372" y="1997"/>
                      <a:pt x="3372" y="1686"/>
                    </a:cubicBezTo>
                    <a:cubicBezTo>
                      <a:pt x="3417" y="1110"/>
                      <a:pt x="3328" y="533"/>
                      <a:pt x="3106" y="0"/>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78" name="Google Shape;878;p33"/>
              <p:cNvSpPr/>
              <p:nvPr/>
            </p:nvSpPr>
            <p:spPr>
              <a:xfrm>
                <a:off x="4480500" y="2097125"/>
                <a:ext cx="85425" cy="77675"/>
              </a:xfrm>
              <a:custGeom>
                <a:avLst/>
                <a:gdLst/>
                <a:ahLst/>
                <a:cxnLst/>
                <a:rect l="l" t="t" r="r" b="b"/>
                <a:pathLst>
                  <a:path w="3417" h="3107" extrusionOk="0">
                    <a:moveTo>
                      <a:pt x="3106" y="1"/>
                    </a:moveTo>
                    <a:cubicBezTo>
                      <a:pt x="3106" y="533"/>
                      <a:pt x="3062" y="1066"/>
                      <a:pt x="2929" y="1598"/>
                    </a:cubicBezTo>
                    <a:cubicBezTo>
                      <a:pt x="2884" y="1864"/>
                      <a:pt x="2840" y="2130"/>
                      <a:pt x="2751" y="2308"/>
                    </a:cubicBezTo>
                    <a:cubicBezTo>
                      <a:pt x="2662" y="2485"/>
                      <a:pt x="2529" y="2574"/>
                      <a:pt x="2352" y="2574"/>
                    </a:cubicBezTo>
                    <a:lnTo>
                      <a:pt x="2307" y="2574"/>
                    </a:lnTo>
                    <a:cubicBezTo>
                      <a:pt x="1952" y="2574"/>
                      <a:pt x="1553" y="2130"/>
                      <a:pt x="1154" y="1775"/>
                    </a:cubicBezTo>
                    <a:cubicBezTo>
                      <a:pt x="755" y="1376"/>
                      <a:pt x="400" y="1021"/>
                      <a:pt x="0" y="622"/>
                    </a:cubicBezTo>
                    <a:lnTo>
                      <a:pt x="0" y="622"/>
                    </a:lnTo>
                    <a:cubicBezTo>
                      <a:pt x="178" y="1110"/>
                      <a:pt x="488" y="1598"/>
                      <a:pt x="843" y="2042"/>
                    </a:cubicBezTo>
                    <a:cubicBezTo>
                      <a:pt x="1021" y="2264"/>
                      <a:pt x="1198" y="2485"/>
                      <a:pt x="1420" y="2707"/>
                    </a:cubicBezTo>
                    <a:cubicBezTo>
                      <a:pt x="1642" y="2885"/>
                      <a:pt x="1952" y="3107"/>
                      <a:pt x="2307" y="3107"/>
                    </a:cubicBezTo>
                    <a:lnTo>
                      <a:pt x="2352" y="3107"/>
                    </a:lnTo>
                    <a:cubicBezTo>
                      <a:pt x="2485" y="3107"/>
                      <a:pt x="2707" y="3062"/>
                      <a:pt x="2840" y="2973"/>
                    </a:cubicBezTo>
                    <a:cubicBezTo>
                      <a:pt x="3017" y="2885"/>
                      <a:pt x="3150" y="2707"/>
                      <a:pt x="3239" y="2530"/>
                    </a:cubicBezTo>
                    <a:cubicBezTo>
                      <a:pt x="3328" y="2219"/>
                      <a:pt x="3372" y="1953"/>
                      <a:pt x="3372" y="1642"/>
                    </a:cubicBezTo>
                    <a:cubicBezTo>
                      <a:pt x="3417" y="1066"/>
                      <a:pt x="3328" y="489"/>
                      <a:pt x="3106" y="1"/>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79" name="Google Shape;879;p33"/>
              <p:cNvSpPr/>
              <p:nvPr/>
            </p:nvSpPr>
            <p:spPr>
              <a:xfrm>
                <a:off x="4542600" y="1682300"/>
                <a:ext cx="85450" cy="77650"/>
              </a:xfrm>
              <a:custGeom>
                <a:avLst/>
                <a:gdLst/>
                <a:ahLst/>
                <a:cxnLst/>
                <a:rect l="l" t="t" r="r" b="b"/>
                <a:pathLst>
                  <a:path w="3418" h="3106" extrusionOk="0">
                    <a:moveTo>
                      <a:pt x="3107" y="0"/>
                    </a:moveTo>
                    <a:cubicBezTo>
                      <a:pt x="3107" y="577"/>
                      <a:pt x="3062" y="1109"/>
                      <a:pt x="2929" y="1642"/>
                    </a:cubicBezTo>
                    <a:cubicBezTo>
                      <a:pt x="2885" y="1864"/>
                      <a:pt x="2840" y="2174"/>
                      <a:pt x="2752" y="2352"/>
                    </a:cubicBezTo>
                    <a:cubicBezTo>
                      <a:pt x="2663" y="2529"/>
                      <a:pt x="2530" y="2573"/>
                      <a:pt x="2352" y="2573"/>
                    </a:cubicBezTo>
                    <a:lnTo>
                      <a:pt x="2308" y="2573"/>
                    </a:lnTo>
                    <a:cubicBezTo>
                      <a:pt x="1953" y="2573"/>
                      <a:pt x="1554" y="2130"/>
                      <a:pt x="1154" y="1775"/>
                    </a:cubicBezTo>
                    <a:cubicBezTo>
                      <a:pt x="755" y="1420"/>
                      <a:pt x="400" y="1021"/>
                      <a:pt x="1" y="621"/>
                    </a:cubicBezTo>
                    <a:lnTo>
                      <a:pt x="1" y="621"/>
                    </a:lnTo>
                    <a:cubicBezTo>
                      <a:pt x="178" y="1154"/>
                      <a:pt x="489" y="1642"/>
                      <a:pt x="844" y="2085"/>
                    </a:cubicBezTo>
                    <a:cubicBezTo>
                      <a:pt x="1021" y="2307"/>
                      <a:pt x="1199" y="2529"/>
                      <a:pt x="1421" y="2707"/>
                    </a:cubicBezTo>
                    <a:cubicBezTo>
                      <a:pt x="1642" y="2928"/>
                      <a:pt x="1953" y="3106"/>
                      <a:pt x="2308" y="3106"/>
                    </a:cubicBezTo>
                    <a:lnTo>
                      <a:pt x="2352" y="3106"/>
                    </a:lnTo>
                    <a:cubicBezTo>
                      <a:pt x="2485" y="3106"/>
                      <a:pt x="2707" y="3106"/>
                      <a:pt x="2840" y="2973"/>
                    </a:cubicBezTo>
                    <a:cubicBezTo>
                      <a:pt x="3018" y="2884"/>
                      <a:pt x="3151" y="2707"/>
                      <a:pt x="3240" y="2573"/>
                    </a:cubicBezTo>
                    <a:cubicBezTo>
                      <a:pt x="3328" y="2219"/>
                      <a:pt x="3373" y="1952"/>
                      <a:pt x="3373" y="1686"/>
                    </a:cubicBezTo>
                    <a:cubicBezTo>
                      <a:pt x="3417" y="1109"/>
                      <a:pt x="3328" y="533"/>
                      <a:pt x="3107" y="0"/>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80" name="Google Shape;880;p33"/>
              <p:cNvSpPr/>
              <p:nvPr/>
            </p:nvSpPr>
            <p:spPr>
              <a:xfrm>
                <a:off x="4285275" y="1681175"/>
                <a:ext cx="85425" cy="77675"/>
              </a:xfrm>
              <a:custGeom>
                <a:avLst/>
                <a:gdLst/>
                <a:ahLst/>
                <a:cxnLst/>
                <a:rect l="l" t="t" r="r" b="b"/>
                <a:pathLst>
                  <a:path w="3417" h="3107" extrusionOk="0">
                    <a:moveTo>
                      <a:pt x="3106" y="1"/>
                    </a:moveTo>
                    <a:cubicBezTo>
                      <a:pt x="3106" y="533"/>
                      <a:pt x="3062" y="1066"/>
                      <a:pt x="2973" y="1598"/>
                    </a:cubicBezTo>
                    <a:cubicBezTo>
                      <a:pt x="2929" y="1864"/>
                      <a:pt x="2884" y="2130"/>
                      <a:pt x="2751" y="2308"/>
                    </a:cubicBezTo>
                    <a:cubicBezTo>
                      <a:pt x="2663" y="2485"/>
                      <a:pt x="2574" y="2530"/>
                      <a:pt x="2352" y="2530"/>
                    </a:cubicBezTo>
                    <a:cubicBezTo>
                      <a:pt x="1953" y="2530"/>
                      <a:pt x="1553" y="2130"/>
                      <a:pt x="1199" y="1775"/>
                    </a:cubicBezTo>
                    <a:cubicBezTo>
                      <a:pt x="799" y="1376"/>
                      <a:pt x="400" y="977"/>
                      <a:pt x="1" y="578"/>
                    </a:cubicBezTo>
                    <a:lnTo>
                      <a:pt x="1" y="578"/>
                    </a:lnTo>
                    <a:cubicBezTo>
                      <a:pt x="222" y="1110"/>
                      <a:pt x="533" y="1598"/>
                      <a:pt x="844" y="2042"/>
                    </a:cubicBezTo>
                    <a:cubicBezTo>
                      <a:pt x="1021" y="2264"/>
                      <a:pt x="1199" y="2485"/>
                      <a:pt x="1420" y="2707"/>
                    </a:cubicBezTo>
                    <a:cubicBezTo>
                      <a:pt x="1642" y="2885"/>
                      <a:pt x="1953" y="3107"/>
                      <a:pt x="2352" y="3107"/>
                    </a:cubicBezTo>
                    <a:cubicBezTo>
                      <a:pt x="2530" y="3107"/>
                      <a:pt x="2707" y="3062"/>
                      <a:pt x="2884" y="2973"/>
                    </a:cubicBezTo>
                    <a:cubicBezTo>
                      <a:pt x="3062" y="2885"/>
                      <a:pt x="3195" y="2707"/>
                      <a:pt x="3239" y="2530"/>
                    </a:cubicBezTo>
                    <a:cubicBezTo>
                      <a:pt x="3373" y="2219"/>
                      <a:pt x="3373" y="1953"/>
                      <a:pt x="3417" y="1642"/>
                    </a:cubicBezTo>
                    <a:cubicBezTo>
                      <a:pt x="3417" y="1066"/>
                      <a:pt x="3328" y="489"/>
                      <a:pt x="3106" y="1"/>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81" name="Google Shape;881;p33"/>
              <p:cNvSpPr/>
              <p:nvPr/>
            </p:nvSpPr>
            <p:spPr>
              <a:xfrm>
                <a:off x="4407300" y="1583575"/>
                <a:ext cx="86525" cy="78775"/>
              </a:xfrm>
              <a:custGeom>
                <a:avLst/>
                <a:gdLst/>
                <a:ahLst/>
                <a:cxnLst/>
                <a:rect l="l" t="t" r="r" b="b"/>
                <a:pathLst>
                  <a:path w="3461" h="3151" extrusionOk="0">
                    <a:moveTo>
                      <a:pt x="3106" y="0"/>
                    </a:moveTo>
                    <a:cubicBezTo>
                      <a:pt x="3106" y="577"/>
                      <a:pt x="3106" y="1110"/>
                      <a:pt x="2973" y="1642"/>
                    </a:cubicBezTo>
                    <a:cubicBezTo>
                      <a:pt x="2928" y="1908"/>
                      <a:pt x="2884" y="2174"/>
                      <a:pt x="2795" y="2352"/>
                    </a:cubicBezTo>
                    <a:cubicBezTo>
                      <a:pt x="2706" y="2529"/>
                      <a:pt x="2573" y="2574"/>
                      <a:pt x="2396" y="2574"/>
                    </a:cubicBezTo>
                    <a:lnTo>
                      <a:pt x="2352" y="2574"/>
                    </a:lnTo>
                    <a:cubicBezTo>
                      <a:pt x="1952" y="2574"/>
                      <a:pt x="1597" y="2174"/>
                      <a:pt x="1198" y="1819"/>
                    </a:cubicBezTo>
                    <a:cubicBezTo>
                      <a:pt x="799" y="1420"/>
                      <a:pt x="399" y="1021"/>
                      <a:pt x="0" y="622"/>
                    </a:cubicBezTo>
                    <a:lnTo>
                      <a:pt x="0" y="622"/>
                    </a:lnTo>
                    <a:cubicBezTo>
                      <a:pt x="222" y="1154"/>
                      <a:pt x="532" y="1642"/>
                      <a:pt x="887" y="2086"/>
                    </a:cubicBezTo>
                    <a:cubicBezTo>
                      <a:pt x="1020" y="2308"/>
                      <a:pt x="1198" y="2529"/>
                      <a:pt x="1420" y="2751"/>
                    </a:cubicBezTo>
                    <a:cubicBezTo>
                      <a:pt x="1642" y="2929"/>
                      <a:pt x="1952" y="3150"/>
                      <a:pt x="2352" y="3150"/>
                    </a:cubicBezTo>
                    <a:cubicBezTo>
                      <a:pt x="2529" y="3150"/>
                      <a:pt x="2706" y="3106"/>
                      <a:pt x="2884" y="3017"/>
                    </a:cubicBezTo>
                    <a:cubicBezTo>
                      <a:pt x="3061" y="2929"/>
                      <a:pt x="3195" y="2751"/>
                      <a:pt x="3239" y="2574"/>
                    </a:cubicBezTo>
                    <a:cubicBezTo>
                      <a:pt x="3372" y="2263"/>
                      <a:pt x="3416" y="1997"/>
                      <a:pt x="3416" y="1686"/>
                    </a:cubicBezTo>
                    <a:cubicBezTo>
                      <a:pt x="3461" y="1110"/>
                      <a:pt x="3372" y="533"/>
                      <a:pt x="3106" y="0"/>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82" name="Google Shape;882;p33"/>
              <p:cNvSpPr/>
              <p:nvPr/>
            </p:nvSpPr>
            <p:spPr>
              <a:xfrm>
                <a:off x="4543725" y="1459350"/>
                <a:ext cx="85425" cy="78775"/>
              </a:xfrm>
              <a:custGeom>
                <a:avLst/>
                <a:gdLst/>
                <a:ahLst/>
                <a:cxnLst/>
                <a:rect l="l" t="t" r="r" b="b"/>
                <a:pathLst>
                  <a:path w="3417" h="3151" extrusionOk="0">
                    <a:moveTo>
                      <a:pt x="3106" y="0"/>
                    </a:moveTo>
                    <a:cubicBezTo>
                      <a:pt x="3106" y="577"/>
                      <a:pt x="3062" y="1109"/>
                      <a:pt x="2973" y="1642"/>
                    </a:cubicBezTo>
                    <a:cubicBezTo>
                      <a:pt x="2884" y="1908"/>
                      <a:pt x="2840" y="2174"/>
                      <a:pt x="2751" y="2352"/>
                    </a:cubicBezTo>
                    <a:cubicBezTo>
                      <a:pt x="2662" y="2529"/>
                      <a:pt x="2529" y="2573"/>
                      <a:pt x="2352" y="2573"/>
                    </a:cubicBezTo>
                    <a:lnTo>
                      <a:pt x="2307" y="2573"/>
                    </a:lnTo>
                    <a:cubicBezTo>
                      <a:pt x="1952" y="2573"/>
                      <a:pt x="1553" y="2174"/>
                      <a:pt x="1154" y="1819"/>
                    </a:cubicBezTo>
                    <a:cubicBezTo>
                      <a:pt x="755" y="1420"/>
                      <a:pt x="400" y="1021"/>
                      <a:pt x="0" y="621"/>
                    </a:cubicBezTo>
                    <a:lnTo>
                      <a:pt x="0" y="621"/>
                    </a:lnTo>
                    <a:cubicBezTo>
                      <a:pt x="178" y="1154"/>
                      <a:pt x="488" y="1642"/>
                      <a:pt x="843" y="2085"/>
                    </a:cubicBezTo>
                    <a:cubicBezTo>
                      <a:pt x="1021" y="2307"/>
                      <a:pt x="1198" y="2529"/>
                      <a:pt x="1420" y="2751"/>
                    </a:cubicBezTo>
                    <a:cubicBezTo>
                      <a:pt x="1642" y="2928"/>
                      <a:pt x="1952" y="3106"/>
                      <a:pt x="2307" y="3150"/>
                    </a:cubicBezTo>
                    <a:lnTo>
                      <a:pt x="2352" y="3150"/>
                    </a:lnTo>
                    <a:cubicBezTo>
                      <a:pt x="2529" y="3150"/>
                      <a:pt x="2707" y="3106"/>
                      <a:pt x="2840" y="3017"/>
                    </a:cubicBezTo>
                    <a:cubicBezTo>
                      <a:pt x="3017" y="2884"/>
                      <a:pt x="3150" y="2751"/>
                      <a:pt x="3239" y="2573"/>
                    </a:cubicBezTo>
                    <a:cubicBezTo>
                      <a:pt x="3372" y="2263"/>
                      <a:pt x="3372" y="1997"/>
                      <a:pt x="3372" y="1686"/>
                    </a:cubicBezTo>
                    <a:cubicBezTo>
                      <a:pt x="3417" y="1109"/>
                      <a:pt x="3328" y="533"/>
                      <a:pt x="3106" y="0"/>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83" name="Google Shape;883;p33"/>
              <p:cNvSpPr/>
              <p:nvPr/>
            </p:nvSpPr>
            <p:spPr>
              <a:xfrm>
                <a:off x="4622475" y="1798750"/>
                <a:ext cx="85425" cy="78775"/>
              </a:xfrm>
              <a:custGeom>
                <a:avLst/>
                <a:gdLst/>
                <a:ahLst/>
                <a:cxnLst/>
                <a:rect l="l" t="t" r="r" b="b"/>
                <a:pathLst>
                  <a:path w="3417" h="3151" extrusionOk="0">
                    <a:moveTo>
                      <a:pt x="3106" y="1"/>
                    </a:moveTo>
                    <a:cubicBezTo>
                      <a:pt x="3106" y="578"/>
                      <a:pt x="3062" y="1110"/>
                      <a:pt x="2973" y="1642"/>
                    </a:cubicBezTo>
                    <a:cubicBezTo>
                      <a:pt x="2929" y="1864"/>
                      <a:pt x="2884" y="2175"/>
                      <a:pt x="2751" y="2352"/>
                    </a:cubicBezTo>
                    <a:cubicBezTo>
                      <a:pt x="2662" y="2530"/>
                      <a:pt x="2574" y="2574"/>
                      <a:pt x="2352" y="2574"/>
                    </a:cubicBezTo>
                    <a:cubicBezTo>
                      <a:pt x="1953" y="2574"/>
                      <a:pt x="1553" y="2175"/>
                      <a:pt x="1198" y="1775"/>
                    </a:cubicBezTo>
                    <a:cubicBezTo>
                      <a:pt x="799" y="1421"/>
                      <a:pt x="400" y="1021"/>
                      <a:pt x="0" y="622"/>
                    </a:cubicBezTo>
                    <a:lnTo>
                      <a:pt x="0" y="622"/>
                    </a:lnTo>
                    <a:cubicBezTo>
                      <a:pt x="222" y="1154"/>
                      <a:pt x="488" y="1642"/>
                      <a:pt x="843" y="2086"/>
                    </a:cubicBezTo>
                    <a:cubicBezTo>
                      <a:pt x="1021" y="2308"/>
                      <a:pt x="1198" y="2530"/>
                      <a:pt x="1420" y="2707"/>
                    </a:cubicBezTo>
                    <a:cubicBezTo>
                      <a:pt x="1642" y="2929"/>
                      <a:pt x="1953" y="3107"/>
                      <a:pt x="2352" y="3151"/>
                    </a:cubicBezTo>
                    <a:cubicBezTo>
                      <a:pt x="2529" y="3151"/>
                      <a:pt x="2707" y="3107"/>
                      <a:pt x="2884" y="3018"/>
                    </a:cubicBezTo>
                    <a:cubicBezTo>
                      <a:pt x="3062" y="2885"/>
                      <a:pt x="3195" y="2752"/>
                      <a:pt x="3239" y="2574"/>
                    </a:cubicBezTo>
                    <a:cubicBezTo>
                      <a:pt x="3372" y="2264"/>
                      <a:pt x="3372" y="1953"/>
                      <a:pt x="3417" y="1687"/>
                    </a:cubicBezTo>
                    <a:cubicBezTo>
                      <a:pt x="3417" y="1110"/>
                      <a:pt x="3328" y="533"/>
                      <a:pt x="3106" y="1"/>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84" name="Google Shape;884;p33"/>
              <p:cNvSpPr/>
              <p:nvPr/>
            </p:nvSpPr>
            <p:spPr>
              <a:xfrm>
                <a:off x="4622475" y="2048325"/>
                <a:ext cx="85425" cy="77675"/>
              </a:xfrm>
              <a:custGeom>
                <a:avLst/>
                <a:gdLst/>
                <a:ahLst/>
                <a:cxnLst/>
                <a:rect l="l" t="t" r="r" b="b"/>
                <a:pathLst>
                  <a:path w="3417" h="3107" extrusionOk="0">
                    <a:moveTo>
                      <a:pt x="3106" y="1"/>
                    </a:moveTo>
                    <a:cubicBezTo>
                      <a:pt x="3106" y="533"/>
                      <a:pt x="3062" y="1065"/>
                      <a:pt x="2973" y="1598"/>
                    </a:cubicBezTo>
                    <a:cubicBezTo>
                      <a:pt x="2929" y="1864"/>
                      <a:pt x="2884" y="2130"/>
                      <a:pt x="2751" y="2308"/>
                    </a:cubicBezTo>
                    <a:cubicBezTo>
                      <a:pt x="2662" y="2485"/>
                      <a:pt x="2574" y="2574"/>
                      <a:pt x="2352" y="2574"/>
                    </a:cubicBezTo>
                    <a:cubicBezTo>
                      <a:pt x="1953" y="2574"/>
                      <a:pt x="1553" y="2130"/>
                      <a:pt x="1198" y="1775"/>
                    </a:cubicBezTo>
                    <a:cubicBezTo>
                      <a:pt x="799" y="1376"/>
                      <a:pt x="400" y="1021"/>
                      <a:pt x="0" y="622"/>
                    </a:cubicBezTo>
                    <a:lnTo>
                      <a:pt x="0" y="622"/>
                    </a:lnTo>
                    <a:cubicBezTo>
                      <a:pt x="222" y="1110"/>
                      <a:pt x="488" y="1598"/>
                      <a:pt x="843" y="2041"/>
                    </a:cubicBezTo>
                    <a:cubicBezTo>
                      <a:pt x="1021" y="2263"/>
                      <a:pt x="1198" y="2485"/>
                      <a:pt x="1420" y="2707"/>
                    </a:cubicBezTo>
                    <a:cubicBezTo>
                      <a:pt x="1642" y="2884"/>
                      <a:pt x="1953" y="3106"/>
                      <a:pt x="2352" y="3106"/>
                    </a:cubicBezTo>
                    <a:cubicBezTo>
                      <a:pt x="2529" y="3106"/>
                      <a:pt x="2707" y="3062"/>
                      <a:pt x="2884" y="2973"/>
                    </a:cubicBezTo>
                    <a:cubicBezTo>
                      <a:pt x="3062" y="2884"/>
                      <a:pt x="3195" y="2707"/>
                      <a:pt x="3239" y="2530"/>
                    </a:cubicBezTo>
                    <a:cubicBezTo>
                      <a:pt x="3372" y="2219"/>
                      <a:pt x="3372" y="1953"/>
                      <a:pt x="3417" y="1642"/>
                    </a:cubicBezTo>
                    <a:cubicBezTo>
                      <a:pt x="3417" y="1065"/>
                      <a:pt x="3328" y="489"/>
                      <a:pt x="3106" y="1"/>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85" name="Google Shape;885;p33"/>
              <p:cNvSpPr/>
              <p:nvPr/>
            </p:nvSpPr>
            <p:spPr>
              <a:xfrm>
                <a:off x="4237575" y="1539200"/>
                <a:ext cx="86550" cy="77675"/>
              </a:xfrm>
              <a:custGeom>
                <a:avLst/>
                <a:gdLst/>
                <a:ahLst/>
                <a:cxnLst/>
                <a:rect l="l" t="t" r="r" b="b"/>
                <a:pathLst>
                  <a:path w="3462" h="3107" extrusionOk="0">
                    <a:moveTo>
                      <a:pt x="3151" y="1"/>
                    </a:moveTo>
                    <a:cubicBezTo>
                      <a:pt x="3107" y="533"/>
                      <a:pt x="3107" y="1065"/>
                      <a:pt x="2973" y="1598"/>
                    </a:cubicBezTo>
                    <a:cubicBezTo>
                      <a:pt x="2929" y="1864"/>
                      <a:pt x="2885" y="2130"/>
                      <a:pt x="2796" y="2308"/>
                    </a:cubicBezTo>
                    <a:cubicBezTo>
                      <a:pt x="2707" y="2485"/>
                      <a:pt x="2574" y="2574"/>
                      <a:pt x="2397" y="2574"/>
                    </a:cubicBezTo>
                    <a:lnTo>
                      <a:pt x="2352" y="2574"/>
                    </a:lnTo>
                    <a:cubicBezTo>
                      <a:pt x="1953" y="2574"/>
                      <a:pt x="1598" y="2130"/>
                      <a:pt x="1199" y="1775"/>
                    </a:cubicBezTo>
                    <a:cubicBezTo>
                      <a:pt x="799" y="1376"/>
                      <a:pt x="400" y="1021"/>
                      <a:pt x="1" y="622"/>
                    </a:cubicBezTo>
                    <a:lnTo>
                      <a:pt x="1" y="622"/>
                    </a:lnTo>
                    <a:cubicBezTo>
                      <a:pt x="223" y="1110"/>
                      <a:pt x="533" y="1598"/>
                      <a:pt x="888" y="2042"/>
                    </a:cubicBezTo>
                    <a:cubicBezTo>
                      <a:pt x="1021" y="2308"/>
                      <a:pt x="1199" y="2485"/>
                      <a:pt x="1421" y="2707"/>
                    </a:cubicBezTo>
                    <a:cubicBezTo>
                      <a:pt x="1642" y="2885"/>
                      <a:pt x="1997" y="3106"/>
                      <a:pt x="2352" y="3106"/>
                    </a:cubicBezTo>
                    <a:cubicBezTo>
                      <a:pt x="2530" y="3106"/>
                      <a:pt x="2707" y="3062"/>
                      <a:pt x="2885" y="2973"/>
                    </a:cubicBezTo>
                    <a:cubicBezTo>
                      <a:pt x="3062" y="2885"/>
                      <a:pt x="3195" y="2707"/>
                      <a:pt x="3240" y="2530"/>
                    </a:cubicBezTo>
                    <a:cubicBezTo>
                      <a:pt x="3373" y="2219"/>
                      <a:pt x="3417" y="1953"/>
                      <a:pt x="3417" y="1642"/>
                    </a:cubicBezTo>
                    <a:cubicBezTo>
                      <a:pt x="3461" y="1065"/>
                      <a:pt x="3373" y="489"/>
                      <a:pt x="3151" y="1"/>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86" name="Google Shape;886;p33"/>
              <p:cNvSpPr/>
              <p:nvPr/>
            </p:nvSpPr>
            <p:spPr>
              <a:xfrm>
                <a:off x="4365150" y="1906350"/>
                <a:ext cx="85425" cy="78775"/>
              </a:xfrm>
              <a:custGeom>
                <a:avLst/>
                <a:gdLst/>
                <a:ahLst/>
                <a:cxnLst/>
                <a:rect l="l" t="t" r="r" b="b"/>
                <a:pathLst>
                  <a:path w="3417" h="3151" extrusionOk="0">
                    <a:moveTo>
                      <a:pt x="3106" y="0"/>
                    </a:moveTo>
                    <a:cubicBezTo>
                      <a:pt x="3106" y="577"/>
                      <a:pt x="3061" y="1110"/>
                      <a:pt x="2973" y="1642"/>
                    </a:cubicBezTo>
                    <a:cubicBezTo>
                      <a:pt x="2928" y="1908"/>
                      <a:pt x="2840" y="2174"/>
                      <a:pt x="2751" y="2352"/>
                    </a:cubicBezTo>
                    <a:cubicBezTo>
                      <a:pt x="2662" y="2529"/>
                      <a:pt x="2573" y="2574"/>
                      <a:pt x="2352" y="2574"/>
                    </a:cubicBezTo>
                    <a:cubicBezTo>
                      <a:pt x="1952" y="2574"/>
                      <a:pt x="1553" y="2174"/>
                      <a:pt x="1154" y="1820"/>
                    </a:cubicBezTo>
                    <a:cubicBezTo>
                      <a:pt x="799" y="1420"/>
                      <a:pt x="399" y="1021"/>
                      <a:pt x="0" y="622"/>
                    </a:cubicBezTo>
                    <a:lnTo>
                      <a:pt x="0" y="622"/>
                    </a:lnTo>
                    <a:cubicBezTo>
                      <a:pt x="222" y="1154"/>
                      <a:pt x="488" y="1642"/>
                      <a:pt x="843" y="2086"/>
                    </a:cubicBezTo>
                    <a:cubicBezTo>
                      <a:pt x="1021" y="2308"/>
                      <a:pt x="1198" y="2529"/>
                      <a:pt x="1420" y="2751"/>
                    </a:cubicBezTo>
                    <a:cubicBezTo>
                      <a:pt x="1642" y="2929"/>
                      <a:pt x="1952" y="3151"/>
                      <a:pt x="2307" y="3151"/>
                    </a:cubicBezTo>
                    <a:lnTo>
                      <a:pt x="2352" y="3151"/>
                    </a:lnTo>
                    <a:cubicBezTo>
                      <a:pt x="2529" y="3151"/>
                      <a:pt x="2706" y="3106"/>
                      <a:pt x="2884" y="3017"/>
                    </a:cubicBezTo>
                    <a:cubicBezTo>
                      <a:pt x="3061" y="2929"/>
                      <a:pt x="3195" y="2751"/>
                      <a:pt x="3239" y="2574"/>
                    </a:cubicBezTo>
                    <a:cubicBezTo>
                      <a:pt x="3372" y="2263"/>
                      <a:pt x="3372" y="1997"/>
                      <a:pt x="3416" y="1686"/>
                    </a:cubicBezTo>
                    <a:cubicBezTo>
                      <a:pt x="3416" y="1110"/>
                      <a:pt x="3328" y="533"/>
                      <a:pt x="3106" y="0"/>
                    </a:cubicBezTo>
                    <a:close/>
                  </a:path>
                </a:pathLst>
              </a:custGeom>
              <a:solidFill>
                <a:srgbClr val="B1946E"/>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87" name="Google Shape;887;p33"/>
              <p:cNvSpPr/>
              <p:nvPr/>
            </p:nvSpPr>
            <p:spPr>
              <a:xfrm>
                <a:off x="4346275" y="889225"/>
                <a:ext cx="42175" cy="126450"/>
              </a:xfrm>
              <a:custGeom>
                <a:avLst/>
                <a:gdLst/>
                <a:ahLst/>
                <a:cxnLst/>
                <a:rect l="l" t="t" r="r" b="b"/>
                <a:pathLst>
                  <a:path w="1687" h="5058" extrusionOk="0">
                    <a:moveTo>
                      <a:pt x="844" y="0"/>
                    </a:moveTo>
                    <a:cubicBezTo>
                      <a:pt x="400" y="0"/>
                      <a:pt x="1" y="1154"/>
                      <a:pt x="1" y="2529"/>
                    </a:cubicBezTo>
                    <a:cubicBezTo>
                      <a:pt x="1" y="3949"/>
                      <a:pt x="400" y="5058"/>
                      <a:pt x="844" y="5058"/>
                    </a:cubicBezTo>
                    <a:cubicBezTo>
                      <a:pt x="1332" y="5058"/>
                      <a:pt x="1687" y="3949"/>
                      <a:pt x="1687" y="2529"/>
                    </a:cubicBezTo>
                    <a:cubicBezTo>
                      <a:pt x="1687" y="1154"/>
                      <a:pt x="1332" y="0"/>
                      <a:pt x="844" y="0"/>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88" name="Google Shape;888;p33"/>
              <p:cNvSpPr/>
              <p:nvPr/>
            </p:nvSpPr>
            <p:spPr>
              <a:xfrm>
                <a:off x="4921950" y="889225"/>
                <a:ext cx="42175" cy="126450"/>
              </a:xfrm>
              <a:custGeom>
                <a:avLst/>
                <a:gdLst/>
                <a:ahLst/>
                <a:cxnLst/>
                <a:rect l="l" t="t" r="r" b="b"/>
                <a:pathLst>
                  <a:path w="1687" h="5058" extrusionOk="0">
                    <a:moveTo>
                      <a:pt x="844" y="0"/>
                    </a:moveTo>
                    <a:cubicBezTo>
                      <a:pt x="400" y="0"/>
                      <a:pt x="1" y="1154"/>
                      <a:pt x="1" y="2529"/>
                    </a:cubicBezTo>
                    <a:cubicBezTo>
                      <a:pt x="1" y="3949"/>
                      <a:pt x="400" y="5058"/>
                      <a:pt x="844" y="5058"/>
                    </a:cubicBezTo>
                    <a:cubicBezTo>
                      <a:pt x="1332" y="5058"/>
                      <a:pt x="1687" y="3949"/>
                      <a:pt x="1687" y="2529"/>
                    </a:cubicBezTo>
                    <a:cubicBezTo>
                      <a:pt x="1687" y="1154"/>
                      <a:pt x="1332" y="0"/>
                      <a:pt x="844" y="0"/>
                    </a:cubicBezTo>
                    <a:close/>
                  </a:path>
                </a:pathLst>
              </a:custGeom>
              <a:solidFill>
                <a:srgbClr val="40403F"/>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89" name="Google Shape;889;p33"/>
              <p:cNvSpPr/>
              <p:nvPr/>
            </p:nvSpPr>
            <p:spPr>
              <a:xfrm>
                <a:off x="4585875" y="1099950"/>
                <a:ext cx="112050" cy="112075"/>
              </a:xfrm>
              <a:custGeom>
                <a:avLst/>
                <a:gdLst/>
                <a:ahLst/>
                <a:cxnLst/>
                <a:rect l="l" t="t" r="r" b="b"/>
                <a:pathLst>
                  <a:path w="4482" h="4483" extrusionOk="0">
                    <a:moveTo>
                      <a:pt x="0" y="1"/>
                    </a:moveTo>
                    <a:lnTo>
                      <a:pt x="1686" y="4482"/>
                    </a:lnTo>
                    <a:lnTo>
                      <a:pt x="4481" y="1"/>
                    </a:lnTo>
                    <a:close/>
                  </a:path>
                </a:pathLst>
              </a:custGeom>
              <a:solidFill>
                <a:srgbClr val="3D3E3D"/>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90" name="Google Shape;890;p33"/>
              <p:cNvSpPr/>
              <p:nvPr/>
            </p:nvSpPr>
            <p:spPr>
              <a:xfrm>
                <a:off x="4275850" y="406750"/>
                <a:ext cx="172500" cy="163050"/>
              </a:xfrm>
              <a:custGeom>
                <a:avLst/>
                <a:gdLst/>
                <a:ahLst/>
                <a:cxnLst/>
                <a:rect l="l" t="t" r="r" b="b"/>
                <a:pathLst>
                  <a:path w="6900" h="6522" extrusionOk="0">
                    <a:moveTo>
                      <a:pt x="1457" y="0"/>
                    </a:moveTo>
                    <a:cubicBezTo>
                      <a:pt x="305" y="0"/>
                      <a:pt x="1" y="4885"/>
                      <a:pt x="5746" y="6521"/>
                    </a:cubicBezTo>
                    <a:cubicBezTo>
                      <a:pt x="6101" y="6388"/>
                      <a:pt x="6500" y="6299"/>
                      <a:pt x="6900" y="6166"/>
                    </a:cubicBezTo>
                    <a:cubicBezTo>
                      <a:pt x="5613" y="5101"/>
                      <a:pt x="3439" y="3060"/>
                      <a:pt x="2285" y="798"/>
                    </a:cubicBezTo>
                    <a:cubicBezTo>
                      <a:pt x="2005" y="237"/>
                      <a:pt x="1710" y="0"/>
                      <a:pt x="1457" y="0"/>
                    </a:cubicBezTo>
                    <a:close/>
                  </a:path>
                </a:pathLst>
              </a:custGeom>
              <a:solidFill>
                <a:srgbClr val="7C674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91" name="Google Shape;891;p33"/>
              <p:cNvSpPr/>
              <p:nvPr/>
            </p:nvSpPr>
            <p:spPr>
              <a:xfrm>
                <a:off x="4419500" y="560900"/>
                <a:ext cx="53250" cy="19975"/>
              </a:xfrm>
              <a:custGeom>
                <a:avLst/>
                <a:gdLst/>
                <a:ahLst/>
                <a:cxnLst/>
                <a:rect l="l" t="t" r="r" b="b"/>
                <a:pathLst>
                  <a:path w="2130" h="799" extrusionOk="0">
                    <a:moveTo>
                      <a:pt x="1154" y="0"/>
                    </a:moveTo>
                    <a:cubicBezTo>
                      <a:pt x="754" y="133"/>
                      <a:pt x="355" y="222"/>
                      <a:pt x="0" y="355"/>
                    </a:cubicBezTo>
                    <a:cubicBezTo>
                      <a:pt x="621" y="577"/>
                      <a:pt x="1331" y="710"/>
                      <a:pt x="2130" y="799"/>
                    </a:cubicBezTo>
                    <a:cubicBezTo>
                      <a:pt x="2130" y="799"/>
                      <a:pt x="1730" y="488"/>
                      <a:pt x="1154" y="0"/>
                    </a:cubicBezTo>
                    <a:close/>
                  </a:path>
                </a:pathLst>
              </a:custGeom>
              <a:solidFill>
                <a:srgbClr val="7C674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92" name="Google Shape;892;p33"/>
              <p:cNvSpPr/>
              <p:nvPr/>
            </p:nvSpPr>
            <p:spPr>
              <a:xfrm>
                <a:off x="4250650" y="503750"/>
                <a:ext cx="166650" cy="82700"/>
              </a:xfrm>
              <a:custGeom>
                <a:avLst/>
                <a:gdLst/>
                <a:ahLst/>
                <a:cxnLst/>
                <a:rect l="l" t="t" r="r" b="b"/>
                <a:pathLst>
                  <a:path w="6666" h="3308" extrusionOk="0">
                    <a:moveTo>
                      <a:pt x="976" y="0"/>
                    </a:moveTo>
                    <a:cubicBezTo>
                      <a:pt x="1" y="0"/>
                      <a:pt x="944" y="3308"/>
                      <a:pt x="4847" y="3308"/>
                    </a:cubicBezTo>
                    <a:cubicBezTo>
                      <a:pt x="4891" y="3308"/>
                      <a:pt x="4935" y="3307"/>
                      <a:pt x="4979" y="3307"/>
                    </a:cubicBezTo>
                    <a:cubicBezTo>
                      <a:pt x="5512" y="3085"/>
                      <a:pt x="6089" y="2863"/>
                      <a:pt x="6665" y="2685"/>
                    </a:cubicBezTo>
                    <a:cubicBezTo>
                      <a:pt x="5512" y="2330"/>
                      <a:pt x="3249" y="1621"/>
                      <a:pt x="1652" y="334"/>
                    </a:cubicBezTo>
                    <a:cubicBezTo>
                      <a:pt x="1372" y="100"/>
                      <a:pt x="1145" y="0"/>
                      <a:pt x="976" y="0"/>
                    </a:cubicBezTo>
                    <a:close/>
                  </a:path>
                </a:pathLst>
              </a:custGeom>
              <a:solidFill>
                <a:srgbClr val="7C674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93" name="Google Shape;893;p33"/>
              <p:cNvSpPr/>
              <p:nvPr/>
            </p:nvSpPr>
            <p:spPr>
              <a:xfrm>
                <a:off x="4375125" y="570875"/>
                <a:ext cx="63250" cy="15550"/>
              </a:xfrm>
              <a:custGeom>
                <a:avLst/>
                <a:gdLst/>
                <a:ahLst/>
                <a:cxnLst/>
                <a:rect l="l" t="t" r="r" b="b"/>
                <a:pathLst>
                  <a:path w="2530" h="622" extrusionOk="0">
                    <a:moveTo>
                      <a:pt x="1686" y="0"/>
                    </a:moveTo>
                    <a:cubicBezTo>
                      <a:pt x="1110" y="178"/>
                      <a:pt x="533" y="400"/>
                      <a:pt x="0" y="622"/>
                    </a:cubicBezTo>
                    <a:cubicBezTo>
                      <a:pt x="710" y="622"/>
                      <a:pt x="1553" y="488"/>
                      <a:pt x="2529" y="178"/>
                    </a:cubicBezTo>
                    <a:cubicBezTo>
                      <a:pt x="2529" y="178"/>
                      <a:pt x="2219" y="134"/>
                      <a:pt x="1686" y="0"/>
                    </a:cubicBezTo>
                    <a:close/>
                  </a:path>
                </a:pathLst>
              </a:custGeom>
              <a:solidFill>
                <a:srgbClr val="7C674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94" name="Google Shape;894;p33"/>
              <p:cNvSpPr/>
              <p:nvPr/>
            </p:nvSpPr>
            <p:spPr>
              <a:xfrm>
                <a:off x="4894225" y="351950"/>
                <a:ext cx="140375" cy="179025"/>
              </a:xfrm>
              <a:custGeom>
                <a:avLst/>
                <a:gdLst/>
                <a:ahLst/>
                <a:cxnLst/>
                <a:rect l="l" t="t" r="r" b="b"/>
                <a:pathLst>
                  <a:path w="5615" h="7161" extrusionOk="0">
                    <a:moveTo>
                      <a:pt x="3214" y="0"/>
                    </a:moveTo>
                    <a:cubicBezTo>
                      <a:pt x="2928" y="0"/>
                      <a:pt x="2661" y="298"/>
                      <a:pt x="2529" y="993"/>
                    </a:cubicBezTo>
                    <a:cubicBezTo>
                      <a:pt x="2130" y="3167"/>
                      <a:pt x="932" y="5385"/>
                      <a:pt x="0" y="6850"/>
                    </a:cubicBezTo>
                    <a:cubicBezTo>
                      <a:pt x="400" y="6938"/>
                      <a:pt x="843" y="7027"/>
                      <a:pt x="1243" y="7160"/>
                    </a:cubicBezTo>
                    <a:cubicBezTo>
                      <a:pt x="5614" y="4118"/>
                      <a:pt x="4280" y="0"/>
                      <a:pt x="3214" y="0"/>
                    </a:cubicBezTo>
                    <a:close/>
                  </a:path>
                </a:pathLst>
              </a:custGeom>
              <a:solidFill>
                <a:srgbClr val="7C674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95" name="Google Shape;895;p33"/>
              <p:cNvSpPr/>
              <p:nvPr/>
            </p:nvSpPr>
            <p:spPr>
              <a:xfrm>
                <a:off x="4865375" y="523175"/>
                <a:ext cx="59925" cy="41075"/>
              </a:xfrm>
              <a:custGeom>
                <a:avLst/>
                <a:gdLst/>
                <a:ahLst/>
                <a:cxnLst/>
                <a:rect l="l" t="t" r="r" b="b"/>
                <a:pathLst>
                  <a:path w="2397" h="1643" extrusionOk="0">
                    <a:moveTo>
                      <a:pt x="1154" y="1"/>
                    </a:moveTo>
                    <a:cubicBezTo>
                      <a:pt x="489" y="977"/>
                      <a:pt x="1" y="1642"/>
                      <a:pt x="1" y="1642"/>
                    </a:cubicBezTo>
                    <a:cubicBezTo>
                      <a:pt x="933" y="1243"/>
                      <a:pt x="1731" y="799"/>
                      <a:pt x="2397" y="311"/>
                    </a:cubicBezTo>
                    <a:cubicBezTo>
                      <a:pt x="1997" y="178"/>
                      <a:pt x="1554" y="89"/>
                      <a:pt x="1154" y="1"/>
                    </a:cubicBezTo>
                    <a:close/>
                  </a:path>
                </a:pathLst>
              </a:custGeom>
              <a:solidFill>
                <a:srgbClr val="7C674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96" name="Google Shape;896;p33"/>
              <p:cNvSpPr/>
              <p:nvPr/>
            </p:nvSpPr>
            <p:spPr>
              <a:xfrm>
                <a:off x="4926400" y="435075"/>
                <a:ext cx="131525" cy="108100"/>
              </a:xfrm>
              <a:custGeom>
                <a:avLst/>
                <a:gdLst/>
                <a:ahLst/>
                <a:cxnLst/>
                <a:rect l="l" t="t" r="r" b="b"/>
                <a:pathLst>
                  <a:path w="5261" h="4324" extrusionOk="0">
                    <a:moveTo>
                      <a:pt x="4388" y="0"/>
                    </a:moveTo>
                    <a:cubicBezTo>
                      <a:pt x="4204" y="0"/>
                      <a:pt x="3975" y="151"/>
                      <a:pt x="3727" y="508"/>
                    </a:cubicBezTo>
                    <a:cubicBezTo>
                      <a:pt x="2751" y="1972"/>
                      <a:pt x="1109" y="3170"/>
                      <a:pt x="0" y="3880"/>
                    </a:cubicBezTo>
                    <a:cubicBezTo>
                      <a:pt x="444" y="4013"/>
                      <a:pt x="887" y="4146"/>
                      <a:pt x="1331" y="4323"/>
                    </a:cubicBezTo>
                    <a:cubicBezTo>
                      <a:pt x="5140" y="3371"/>
                      <a:pt x="5261" y="0"/>
                      <a:pt x="4388" y="0"/>
                    </a:cubicBezTo>
                    <a:close/>
                  </a:path>
                </a:pathLst>
              </a:custGeom>
              <a:solidFill>
                <a:srgbClr val="7C674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97" name="Google Shape;897;p33"/>
              <p:cNvSpPr/>
              <p:nvPr/>
            </p:nvSpPr>
            <p:spPr>
              <a:xfrm>
                <a:off x="4897550" y="532050"/>
                <a:ext cx="62150" cy="16950"/>
              </a:xfrm>
              <a:custGeom>
                <a:avLst/>
                <a:gdLst/>
                <a:ahLst/>
                <a:cxnLst/>
                <a:rect l="l" t="t" r="r" b="b"/>
                <a:pathLst>
                  <a:path w="2486" h="678" extrusionOk="0">
                    <a:moveTo>
                      <a:pt x="1154" y="1"/>
                    </a:moveTo>
                    <a:cubicBezTo>
                      <a:pt x="489" y="444"/>
                      <a:pt x="1" y="666"/>
                      <a:pt x="1" y="666"/>
                    </a:cubicBezTo>
                    <a:cubicBezTo>
                      <a:pt x="160" y="674"/>
                      <a:pt x="318" y="677"/>
                      <a:pt x="472" y="677"/>
                    </a:cubicBezTo>
                    <a:cubicBezTo>
                      <a:pt x="1218" y="677"/>
                      <a:pt x="1897" y="591"/>
                      <a:pt x="2485" y="444"/>
                    </a:cubicBezTo>
                    <a:cubicBezTo>
                      <a:pt x="2041" y="267"/>
                      <a:pt x="1598" y="134"/>
                      <a:pt x="1154" y="1"/>
                    </a:cubicBezTo>
                    <a:close/>
                  </a:path>
                </a:pathLst>
              </a:custGeom>
              <a:solidFill>
                <a:srgbClr val="7C674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98" name="Google Shape;898;p33"/>
              <p:cNvSpPr/>
              <p:nvPr/>
            </p:nvSpPr>
            <p:spPr>
              <a:xfrm>
                <a:off x="4130000" y="509425"/>
                <a:ext cx="1064850" cy="394225"/>
              </a:xfrm>
              <a:custGeom>
                <a:avLst/>
                <a:gdLst/>
                <a:ahLst/>
                <a:cxnLst/>
                <a:rect l="l" t="t" r="r" b="b"/>
                <a:pathLst>
                  <a:path w="42594" h="15769" extrusionOk="0">
                    <a:moveTo>
                      <a:pt x="25646" y="1"/>
                    </a:moveTo>
                    <a:cubicBezTo>
                      <a:pt x="24265" y="1"/>
                      <a:pt x="22814" y="109"/>
                      <a:pt x="21297" y="329"/>
                    </a:cubicBezTo>
                    <a:cubicBezTo>
                      <a:pt x="9628" y="2015"/>
                      <a:pt x="2884" y="4632"/>
                      <a:pt x="0" y="14127"/>
                    </a:cubicBezTo>
                    <a:cubicBezTo>
                      <a:pt x="2307" y="11509"/>
                      <a:pt x="6034" y="8226"/>
                      <a:pt x="10338" y="7916"/>
                    </a:cubicBezTo>
                    <a:cubicBezTo>
                      <a:pt x="10580" y="7897"/>
                      <a:pt x="10819" y="7887"/>
                      <a:pt x="11055" y="7887"/>
                    </a:cubicBezTo>
                    <a:cubicBezTo>
                      <a:pt x="17950" y="7887"/>
                      <a:pt x="22140" y="15769"/>
                      <a:pt x="22140" y="15769"/>
                    </a:cubicBezTo>
                    <a:cubicBezTo>
                      <a:pt x="22140" y="15769"/>
                      <a:pt x="25642" y="7821"/>
                      <a:pt x="34016" y="7821"/>
                    </a:cubicBezTo>
                    <a:cubicBezTo>
                      <a:pt x="34535" y="7821"/>
                      <a:pt x="35071" y="7851"/>
                      <a:pt x="35627" y="7916"/>
                    </a:cubicBezTo>
                    <a:cubicBezTo>
                      <a:pt x="38600" y="8271"/>
                      <a:pt x="40863" y="9735"/>
                      <a:pt x="42593" y="11554"/>
                    </a:cubicBezTo>
                    <a:cubicBezTo>
                      <a:pt x="39850" y="4011"/>
                      <a:pt x="34032" y="1"/>
                      <a:pt x="25646" y="1"/>
                    </a:cubicBezTo>
                    <a:close/>
                  </a:path>
                </a:pathLst>
              </a:custGeom>
              <a:solidFill>
                <a:srgbClr val="7C674C"/>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panose="020B0604020202020204"/>
                  <a:ea typeface="Arial" panose="020B0604020202020204"/>
                  <a:cs typeface="Arial" panose="020B0604020202020204"/>
                  <a:sym typeface="Arial" panose="020B0604020202020204"/>
                </a:endParaRPr>
              </a:p>
            </p:txBody>
          </p:sp>
        </p:grpSp>
      </p:grpSp>
      <p:pic>
        <p:nvPicPr>
          <p:cNvPr id="899" name="Google Shape;899;p33"/>
          <p:cNvPicPr preferRelativeResize="0"/>
          <p:nvPr/>
        </p:nvPicPr>
        <p:blipFill rotWithShape="1">
          <a:blip r:embed="rId1"/>
          <a:srcRect/>
          <a:stretch>
            <a:fillRect/>
          </a:stretch>
        </p:blipFill>
        <p:spPr>
          <a:xfrm>
            <a:off x="505142" y="967528"/>
            <a:ext cx="3208444" cy="3208444"/>
          </a:xfrm>
          <a:prstGeom prst="rect">
            <a:avLst/>
          </a:prstGeom>
          <a:noFill/>
          <a:ln w="38100" cap="flat" cmpd="sng">
            <a:solidFill>
              <a:schemeClr val="dk2"/>
            </a:solidFill>
            <a:prstDash val="solid"/>
            <a:round/>
            <a:headEnd type="none" w="sm" len="sm"/>
            <a:tailEnd type="none" w="sm" len="sm"/>
          </a:ln>
        </p:spPr>
      </p:pic>
      <p:sp>
        <p:nvSpPr>
          <p:cNvPr id="900" name="Google Shape;900;p33"/>
          <p:cNvSpPr txBox="1"/>
          <p:nvPr/>
        </p:nvSpPr>
        <p:spPr>
          <a:xfrm>
            <a:off x="359948" y="4466825"/>
            <a:ext cx="8424000" cy="461700"/>
          </a:xfrm>
          <a:prstGeom prst="rect">
            <a:avLst/>
          </a:prstGeom>
          <a:solidFill>
            <a:schemeClr val="lt1"/>
          </a:solidFill>
          <a:ln w="25400" cap="flat"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595959"/>
                </a:solidFill>
                <a:latin typeface="Arial" panose="020B0604020202020204"/>
                <a:ea typeface="Arial" panose="020B0604020202020204"/>
                <a:cs typeface="Arial" panose="020B0604020202020204"/>
                <a:sym typeface="Arial" panose="020B0604020202020204"/>
              </a:rPr>
              <a:t>CẢM BIẾN KHOẢNG CÁCH VÀ CẢM BIẾN NGHIÊNG</a:t>
            </a:r>
            <a:endParaRPr sz="1400">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901" name="Google Shape;901;p33"/>
          <p:cNvGrpSpPr/>
          <p:nvPr/>
        </p:nvGrpSpPr>
        <p:grpSpPr>
          <a:xfrm>
            <a:off x="7573371" y="88643"/>
            <a:ext cx="1487167" cy="457530"/>
            <a:chOff x="0" y="387000"/>
            <a:chExt cx="4822200" cy="1444680"/>
          </a:xfrm>
        </p:grpSpPr>
        <p:pic>
          <p:nvPicPr>
            <p:cNvPr id="902" name="Google Shape;902;p33"/>
            <p:cNvPicPr preferRelativeResize="0"/>
            <p:nvPr/>
          </p:nvPicPr>
          <p:blipFill rotWithShape="1">
            <a:blip r:embed="rId2"/>
            <a:srcRect l="19033" r="56279"/>
            <a:stretch>
              <a:fillRect/>
            </a:stretch>
          </p:blipFill>
          <p:spPr>
            <a:xfrm>
              <a:off x="0" y="387000"/>
              <a:ext cx="2057040" cy="1260720"/>
            </a:xfrm>
            <a:prstGeom prst="rect">
              <a:avLst/>
            </a:prstGeom>
            <a:noFill/>
            <a:ln>
              <a:noFill/>
            </a:ln>
          </p:spPr>
        </p:pic>
        <p:pic>
          <p:nvPicPr>
            <p:cNvPr id="903" name="Google Shape;903;p33"/>
            <p:cNvPicPr preferRelativeResize="0"/>
            <p:nvPr/>
          </p:nvPicPr>
          <p:blipFill rotWithShape="1">
            <a:blip r:embed="rId3"/>
            <a:srcRect/>
            <a:stretch>
              <a:fillRect/>
            </a:stretch>
          </p:blipFill>
          <p:spPr>
            <a:xfrm>
              <a:off x="1481760" y="411480"/>
              <a:ext cx="3340440" cy="1420200"/>
            </a:xfrm>
            <a:prstGeom prst="rect">
              <a:avLst/>
            </a:prstGeom>
            <a:noFill/>
            <a:ln>
              <a:noFill/>
            </a:ln>
          </p:spPr>
        </p:pic>
      </p:grpSp>
      <p:pic>
        <p:nvPicPr>
          <p:cNvPr id="904" name="Google Shape;904;p33"/>
          <p:cNvPicPr preferRelativeResize="0"/>
          <p:nvPr/>
        </p:nvPicPr>
        <p:blipFill rotWithShape="1">
          <a:blip r:embed="rId4"/>
          <a:srcRect/>
          <a:stretch>
            <a:fillRect/>
          </a:stretch>
        </p:blipFill>
        <p:spPr>
          <a:xfrm>
            <a:off x="4245076" y="967529"/>
            <a:ext cx="4300323" cy="3208444"/>
          </a:xfrm>
          <a:prstGeom prst="rect">
            <a:avLst/>
          </a:prstGeom>
          <a:noFill/>
          <a:ln w="38100" cap="flat" cmpd="sng">
            <a:solidFill>
              <a:schemeClr val="dk2"/>
            </a:solidFill>
            <a:prstDash val="solid"/>
            <a:round/>
            <a:headEnd type="none" w="sm" len="sm"/>
            <a:tailEnd type="none" w="sm" len="sm"/>
          </a:ln>
        </p:spPr>
      </p:pic>
      <p:sp>
        <p:nvSpPr>
          <p:cNvPr id="905" name="Google Shape;905;p33"/>
          <p:cNvSpPr txBox="1"/>
          <p:nvPr>
            <p:ph type="title"/>
          </p:nvPr>
        </p:nvSpPr>
        <p:spPr>
          <a:xfrm>
            <a:off x="713250" y="420310"/>
            <a:ext cx="7717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2"/>
              </a:buClr>
              <a:buSzPts val="2100"/>
              <a:buFont typeface="Sriracha" panose="00000500000000000000"/>
              <a:buNone/>
            </a:pPr>
            <a:r>
              <a:rPr lang="en-US" b="1">
                <a:latin typeface="Arial" panose="020B0604020202020204"/>
                <a:ea typeface="Arial" panose="020B0604020202020204"/>
                <a:cs typeface="Arial" panose="020B0604020202020204"/>
                <a:sym typeface="Arial" panose="020B0604020202020204"/>
              </a:rPr>
              <a:t>KIẾN THỨC LẮP RÁP</a:t>
            </a:r>
            <a:endParaRPr lang="en-US" b="1">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909" name="Shape 909"/>
        <p:cNvGrpSpPr/>
        <p:nvPr/>
      </p:nvGrpSpPr>
      <p:grpSpPr>
        <a:xfrm>
          <a:off x="0" y="0"/>
          <a:ext cx="0" cy="0"/>
          <a:chOff x="0" y="0"/>
          <a:chExt cx="0" cy="0"/>
        </a:xfrm>
      </p:grpSpPr>
      <p:sp>
        <p:nvSpPr>
          <p:cNvPr id="910" name="Google Shape;910;p34"/>
          <p:cNvSpPr txBox="1"/>
          <p:nvPr>
            <p:ph type="sldNum" idx="12"/>
          </p:nvPr>
        </p:nvSpPr>
        <p:spPr>
          <a:xfrm>
            <a:off x="8434925" y="198394"/>
            <a:ext cx="543900" cy="5613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Clr>
                <a:srgbClr val="F2F2F2"/>
              </a:buClr>
              <a:buSzPts val="3300"/>
              <a:buFont typeface="Helvetica Neue Light" panose="020B0604020202020204"/>
              <a:buNone/>
            </a:pPr>
            <a:r>
              <a:rPr lang="en-US"/>
              <a:t>1</a:t>
            </a:r>
            <a:endParaRPr sz="800">
              <a:solidFill>
                <a:schemeClr val="dk2"/>
              </a:solidFill>
              <a:latin typeface="Arial" panose="020B0604020202020204"/>
              <a:ea typeface="Arial" panose="020B0604020202020204"/>
              <a:cs typeface="Arial" panose="020B0604020202020204"/>
              <a:sym typeface="Arial" panose="020B0604020202020204"/>
            </a:endParaRPr>
          </a:p>
        </p:txBody>
      </p:sp>
      <p:sp>
        <p:nvSpPr>
          <p:cNvPr id="911" name="Google Shape;911;p34"/>
          <p:cNvSpPr txBox="1"/>
          <p:nvPr/>
        </p:nvSpPr>
        <p:spPr>
          <a:xfrm>
            <a:off x="902363" y="761175"/>
            <a:ext cx="7345500" cy="3873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595959"/>
              </a:buClr>
              <a:buSzPts val="3000"/>
              <a:buFont typeface="Arial" panose="020B0604020202020204"/>
              <a:buNone/>
            </a:pPr>
            <a:r>
              <a:rPr lang="en-US" sz="2000" b="0" i="0" u="none" strike="noStrike" cap="none">
                <a:solidFill>
                  <a:srgbClr val="595959"/>
                </a:solidFill>
                <a:latin typeface="Montserrat"/>
                <a:ea typeface="Montserrat"/>
                <a:cs typeface="Montserrat"/>
                <a:sym typeface="Montserrat"/>
              </a:rPr>
              <a:t>Kiến Thức Đã Học</a:t>
            </a:r>
            <a:endParaRPr sz="100" b="0" i="0" u="none" strike="noStrike" cap="none">
              <a:solidFill>
                <a:srgbClr val="000000"/>
              </a:solidFill>
              <a:latin typeface="Montserrat"/>
              <a:ea typeface="Montserrat"/>
              <a:cs typeface="Montserrat"/>
              <a:sym typeface="Montserrat"/>
            </a:endParaRPr>
          </a:p>
        </p:txBody>
      </p:sp>
      <p:grpSp>
        <p:nvGrpSpPr>
          <p:cNvPr id="912" name="Google Shape;912;p34"/>
          <p:cNvGrpSpPr/>
          <p:nvPr/>
        </p:nvGrpSpPr>
        <p:grpSpPr>
          <a:xfrm>
            <a:off x="3981447" y="550115"/>
            <a:ext cx="1181103" cy="230400"/>
            <a:chOff x="0" y="0"/>
            <a:chExt cx="1574804" cy="307200"/>
          </a:xfrm>
        </p:grpSpPr>
        <p:sp>
          <p:nvSpPr>
            <p:cNvPr id="913" name="Google Shape;913;p34"/>
            <p:cNvSpPr/>
            <p:nvPr/>
          </p:nvSpPr>
          <p:spPr>
            <a:xfrm flipH="1">
              <a:off x="104" y="0"/>
              <a:ext cx="1574700" cy="2814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400"/>
                <a:buFont typeface="Arial" panose="020B060402020202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4" name="Google Shape;914;p34"/>
            <p:cNvSpPr txBox="1"/>
            <p:nvPr/>
          </p:nvSpPr>
          <p:spPr>
            <a:xfrm>
              <a:off x="0" y="0"/>
              <a:ext cx="1574700" cy="3072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100"/>
                <a:buFont typeface="Arial" panose="020B0604020202020204"/>
                <a:buNone/>
              </a:pPr>
              <a:r>
                <a:rPr lang="en-US" sz="1200" b="0" i="0" u="none" strike="noStrike" cap="none">
                  <a:solidFill>
                    <a:srgbClr val="A6A6A6"/>
                  </a:solidFill>
                  <a:latin typeface="Montserrat"/>
                  <a:ea typeface="Montserrat"/>
                  <a:cs typeface="Montserrat"/>
                  <a:sym typeface="Montserrat"/>
                </a:rPr>
                <a:t>Tổng Quan</a:t>
              </a:r>
              <a:endParaRPr sz="1200" b="0" i="0" u="none" strike="noStrike" cap="none">
                <a:solidFill>
                  <a:srgbClr val="000000"/>
                </a:solidFill>
                <a:latin typeface="Montserrat"/>
                <a:ea typeface="Montserrat"/>
                <a:cs typeface="Montserrat"/>
                <a:sym typeface="Montserrat"/>
              </a:endParaRPr>
            </a:p>
          </p:txBody>
        </p:sp>
      </p:grpSp>
      <p:sp>
        <p:nvSpPr>
          <p:cNvPr id="915" name="Google Shape;915;p34"/>
          <p:cNvSpPr txBox="1"/>
          <p:nvPr/>
        </p:nvSpPr>
        <p:spPr>
          <a:xfrm>
            <a:off x="1423311" y="1537008"/>
            <a:ext cx="2280000" cy="621900"/>
          </a:xfrm>
          <a:prstGeom prst="rect">
            <a:avLst/>
          </a:prstGeom>
          <a:noFill/>
          <a:ln>
            <a:noFill/>
          </a:ln>
        </p:spPr>
        <p:txBody>
          <a:bodyPr spcFirstLastPara="1" wrap="square" lIns="34275" tIns="34275" rIns="34275" bIns="34275" anchor="t" anchorCtr="0">
            <a:noAutofit/>
          </a:bodyPr>
          <a:lstStyle/>
          <a:p>
            <a:pPr marL="0" marR="0" lvl="0" indent="0" algn="ctr" rtl="0">
              <a:lnSpc>
                <a:spcPct val="120000"/>
              </a:lnSpc>
              <a:spcBef>
                <a:spcPts val="0"/>
              </a:spcBef>
              <a:spcAft>
                <a:spcPts val="0"/>
              </a:spcAft>
              <a:buClr>
                <a:srgbClr val="808080"/>
              </a:buClr>
              <a:buSzPts val="800"/>
              <a:buFont typeface="Quattrocento Sans"/>
              <a:buNone/>
            </a:pPr>
            <a:r>
              <a:rPr lang="en-US" sz="1400" b="0" i="0" u="none" strike="noStrike" cap="none">
                <a:solidFill>
                  <a:srgbClr val="808080"/>
                </a:solidFill>
                <a:latin typeface="Montserrat"/>
                <a:ea typeface="Montserrat"/>
                <a:cs typeface="Montserrat"/>
                <a:sym typeface="Montserrat"/>
              </a:rPr>
              <a:t>Câu Lệnh Nút Bấm, Gửi Và Nhận Tín Hiệu</a:t>
            </a:r>
            <a:endParaRPr sz="1400" b="0" i="0" u="none" strike="noStrike" cap="none">
              <a:solidFill>
                <a:srgbClr val="808080"/>
              </a:solidFill>
              <a:latin typeface="Montserrat"/>
              <a:ea typeface="Montserrat"/>
              <a:cs typeface="Montserrat"/>
              <a:sym typeface="Montserrat"/>
            </a:endParaRPr>
          </a:p>
        </p:txBody>
      </p:sp>
      <p:pic>
        <p:nvPicPr>
          <p:cNvPr id="916" name="Google Shape;916;p34"/>
          <p:cNvPicPr preferRelativeResize="0"/>
          <p:nvPr/>
        </p:nvPicPr>
        <p:blipFill rotWithShape="1">
          <a:blip r:embed="rId1"/>
          <a:srcRect/>
          <a:stretch>
            <a:fillRect/>
          </a:stretch>
        </p:blipFill>
        <p:spPr>
          <a:xfrm>
            <a:off x="4431863" y="1244928"/>
            <a:ext cx="3815850" cy="1205969"/>
          </a:xfrm>
          <a:prstGeom prst="rect">
            <a:avLst/>
          </a:prstGeom>
          <a:noFill/>
          <a:ln>
            <a:noFill/>
          </a:ln>
        </p:spPr>
      </p:pic>
      <p:pic>
        <p:nvPicPr>
          <p:cNvPr id="917" name="Google Shape;917;p34"/>
          <p:cNvPicPr preferRelativeResize="0"/>
          <p:nvPr/>
        </p:nvPicPr>
        <p:blipFill rotWithShape="1">
          <a:blip r:embed="rId2"/>
          <a:srcRect/>
          <a:stretch>
            <a:fillRect/>
          </a:stretch>
        </p:blipFill>
        <p:spPr>
          <a:xfrm>
            <a:off x="4431863" y="2346132"/>
            <a:ext cx="3815849" cy="2211898"/>
          </a:xfrm>
          <a:prstGeom prst="rect">
            <a:avLst/>
          </a:prstGeom>
          <a:noFill/>
          <a:ln>
            <a:noFill/>
          </a:ln>
        </p:spPr>
      </p:pic>
      <p:pic>
        <p:nvPicPr>
          <p:cNvPr id="918" name="Google Shape;918;p34"/>
          <p:cNvPicPr preferRelativeResize="0"/>
          <p:nvPr/>
        </p:nvPicPr>
        <p:blipFill rotWithShape="1">
          <a:blip r:embed="rId3"/>
          <a:srcRect/>
          <a:stretch>
            <a:fillRect/>
          </a:stretch>
        </p:blipFill>
        <p:spPr>
          <a:xfrm>
            <a:off x="1701511" y="2450897"/>
            <a:ext cx="1840448" cy="1275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922" name="Shape 922"/>
        <p:cNvGrpSpPr/>
        <p:nvPr/>
      </p:nvGrpSpPr>
      <p:grpSpPr>
        <a:xfrm>
          <a:off x="0" y="0"/>
          <a:ext cx="0" cy="0"/>
          <a:chOff x="0" y="0"/>
          <a:chExt cx="0" cy="0"/>
        </a:xfrm>
      </p:grpSpPr>
      <p:sp>
        <p:nvSpPr>
          <p:cNvPr id="923" name="Google Shape;923;p35"/>
          <p:cNvSpPr txBox="1"/>
          <p:nvPr>
            <p:ph type="sldNum" idx="12"/>
          </p:nvPr>
        </p:nvSpPr>
        <p:spPr>
          <a:xfrm>
            <a:off x="8434925" y="198394"/>
            <a:ext cx="543900" cy="5613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Clr>
                <a:srgbClr val="F2F2F2"/>
              </a:buClr>
              <a:buSzPts val="3300"/>
              <a:buFont typeface="Helvetica Neue Light" panose="020B0604020202020204"/>
              <a:buNone/>
            </a:pPr>
            <a:r>
              <a:rPr lang="en-US"/>
              <a:t>1</a:t>
            </a:r>
            <a:endParaRPr sz="800">
              <a:solidFill>
                <a:schemeClr val="dk2"/>
              </a:solidFill>
              <a:latin typeface="Arial" panose="020B0604020202020204"/>
              <a:ea typeface="Arial" panose="020B0604020202020204"/>
              <a:cs typeface="Arial" panose="020B0604020202020204"/>
              <a:sym typeface="Arial" panose="020B0604020202020204"/>
            </a:endParaRPr>
          </a:p>
        </p:txBody>
      </p:sp>
      <p:sp>
        <p:nvSpPr>
          <p:cNvPr id="924" name="Google Shape;924;p35"/>
          <p:cNvSpPr txBox="1"/>
          <p:nvPr/>
        </p:nvSpPr>
        <p:spPr>
          <a:xfrm>
            <a:off x="902363" y="761175"/>
            <a:ext cx="7345500" cy="3873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595959"/>
              </a:buClr>
              <a:buSzPts val="3000"/>
              <a:buFont typeface="Arial" panose="020B0604020202020204"/>
              <a:buNone/>
            </a:pPr>
            <a:r>
              <a:rPr lang="en-US" sz="2000" b="0" i="0" u="none" strike="noStrike" cap="none">
                <a:solidFill>
                  <a:srgbClr val="595959"/>
                </a:solidFill>
                <a:latin typeface="Montserrat"/>
                <a:ea typeface="Montserrat"/>
                <a:cs typeface="Montserrat"/>
                <a:sym typeface="Montserrat"/>
              </a:rPr>
              <a:t>Kiến Thức Đã Học</a:t>
            </a:r>
            <a:endParaRPr sz="100" b="0" i="0" u="none" strike="noStrike" cap="none">
              <a:solidFill>
                <a:srgbClr val="000000"/>
              </a:solidFill>
              <a:latin typeface="Montserrat"/>
              <a:ea typeface="Montserrat"/>
              <a:cs typeface="Montserrat"/>
              <a:sym typeface="Montserrat"/>
            </a:endParaRPr>
          </a:p>
        </p:txBody>
      </p:sp>
      <p:grpSp>
        <p:nvGrpSpPr>
          <p:cNvPr id="925" name="Google Shape;925;p35"/>
          <p:cNvGrpSpPr/>
          <p:nvPr/>
        </p:nvGrpSpPr>
        <p:grpSpPr>
          <a:xfrm>
            <a:off x="3981447" y="550115"/>
            <a:ext cx="1181103" cy="230400"/>
            <a:chOff x="0" y="0"/>
            <a:chExt cx="1574804" cy="307200"/>
          </a:xfrm>
        </p:grpSpPr>
        <p:sp>
          <p:nvSpPr>
            <p:cNvPr id="926" name="Google Shape;926;p35"/>
            <p:cNvSpPr/>
            <p:nvPr/>
          </p:nvSpPr>
          <p:spPr>
            <a:xfrm flipH="1">
              <a:off x="104" y="0"/>
              <a:ext cx="1574700" cy="2814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400"/>
                <a:buFont typeface="Arial" panose="020B060402020202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27" name="Google Shape;927;p35"/>
            <p:cNvSpPr txBox="1"/>
            <p:nvPr/>
          </p:nvSpPr>
          <p:spPr>
            <a:xfrm>
              <a:off x="0" y="0"/>
              <a:ext cx="1574700" cy="3072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100"/>
                <a:buFont typeface="Arial" panose="020B0604020202020204"/>
                <a:buNone/>
              </a:pPr>
              <a:r>
                <a:rPr lang="en-US" sz="1200" b="0" i="0" u="none" strike="noStrike" cap="none">
                  <a:solidFill>
                    <a:srgbClr val="A6A6A6"/>
                  </a:solidFill>
                  <a:latin typeface="Montserrat"/>
                  <a:ea typeface="Montserrat"/>
                  <a:cs typeface="Montserrat"/>
                  <a:sym typeface="Montserrat"/>
                </a:rPr>
                <a:t>Tổng Quan</a:t>
              </a:r>
              <a:endParaRPr sz="1200" b="0" i="0" u="none" strike="noStrike" cap="none">
                <a:solidFill>
                  <a:srgbClr val="000000"/>
                </a:solidFill>
                <a:latin typeface="Montserrat"/>
                <a:ea typeface="Montserrat"/>
                <a:cs typeface="Montserrat"/>
                <a:sym typeface="Montserrat"/>
              </a:endParaRPr>
            </a:p>
          </p:txBody>
        </p:sp>
      </p:grpSp>
      <p:sp>
        <p:nvSpPr>
          <p:cNvPr id="928" name="Google Shape;928;p35"/>
          <p:cNvSpPr txBox="1"/>
          <p:nvPr/>
        </p:nvSpPr>
        <p:spPr>
          <a:xfrm>
            <a:off x="1423311" y="1537008"/>
            <a:ext cx="2280000" cy="621900"/>
          </a:xfrm>
          <a:prstGeom prst="rect">
            <a:avLst/>
          </a:prstGeom>
          <a:noFill/>
          <a:ln>
            <a:noFill/>
          </a:ln>
        </p:spPr>
        <p:txBody>
          <a:bodyPr spcFirstLastPara="1" wrap="square" lIns="34275" tIns="34275" rIns="34275" bIns="34275" anchor="t" anchorCtr="0">
            <a:noAutofit/>
          </a:bodyPr>
          <a:lstStyle/>
          <a:p>
            <a:pPr marL="0" marR="0" lvl="0" indent="0" algn="ctr" rtl="0">
              <a:lnSpc>
                <a:spcPct val="120000"/>
              </a:lnSpc>
              <a:spcBef>
                <a:spcPts val="0"/>
              </a:spcBef>
              <a:spcAft>
                <a:spcPts val="0"/>
              </a:spcAft>
              <a:buClr>
                <a:srgbClr val="808080"/>
              </a:buClr>
              <a:buSzPts val="800"/>
              <a:buFont typeface="Quattrocento Sans"/>
              <a:buNone/>
            </a:pPr>
            <a:r>
              <a:rPr lang="en-US" sz="1400" b="0" i="0" u="none" strike="noStrike" cap="none">
                <a:solidFill>
                  <a:srgbClr val="808080"/>
                </a:solidFill>
                <a:latin typeface="Montserrat"/>
                <a:ea typeface="Montserrat"/>
                <a:cs typeface="Montserrat"/>
                <a:sym typeface="Montserrat"/>
              </a:rPr>
              <a:t>Ôn Tập Lại Các Câu Lệnh</a:t>
            </a:r>
            <a:endParaRPr sz="1400" b="0" i="0" u="none" strike="noStrike" cap="none">
              <a:solidFill>
                <a:srgbClr val="808080"/>
              </a:solidFill>
              <a:latin typeface="Montserrat"/>
              <a:ea typeface="Montserrat"/>
              <a:cs typeface="Montserrat"/>
              <a:sym typeface="Montserrat"/>
            </a:endParaRPr>
          </a:p>
        </p:txBody>
      </p:sp>
      <p:pic>
        <p:nvPicPr>
          <p:cNvPr id="929" name="Google Shape;929;p35"/>
          <p:cNvPicPr preferRelativeResize="0"/>
          <p:nvPr/>
        </p:nvPicPr>
        <p:blipFill rotWithShape="1">
          <a:blip r:embed="rId1"/>
          <a:srcRect/>
          <a:stretch>
            <a:fillRect/>
          </a:stretch>
        </p:blipFill>
        <p:spPr>
          <a:xfrm>
            <a:off x="4227223" y="1148400"/>
            <a:ext cx="3929730" cy="822952"/>
          </a:xfrm>
          <a:prstGeom prst="rect">
            <a:avLst/>
          </a:prstGeom>
          <a:noFill/>
          <a:ln>
            <a:noFill/>
          </a:ln>
        </p:spPr>
      </p:pic>
      <p:pic>
        <p:nvPicPr>
          <p:cNvPr id="930" name="Google Shape;930;p35"/>
          <p:cNvPicPr preferRelativeResize="0"/>
          <p:nvPr/>
        </p:nvPicPr>
        <p:blipFill rotWithShape="1">
          <a:blip r:embed="rId2"/>
          <a:srcRect/>
          <a:stretch>
            <a:fillRect/>
          </a:stretch>
        </p:blipFill>
        <p:spPr>
          <a:xfrm>
            <a:off x="6697526" y="3008331"/>
            <a:ext cx="1737400" cy="1373993"/>
          </a:xfrm>
          <a:prstGeom prst="rect">
            <a:avLst/>
          </a:prstGeom>
          <a:noFill/>
          <a:ln>
            <a:noFill/>
          </a:ln>
        </p:spPr>
      </p:pic>
      <p:pic>
        <p:nvPicPr>
          <p:cNvPr id="931" name="Google Shape;931;p35"/>
          <p:cNvPicPr preferRelativeResize="0"/>
          <p:nvPr/>
        </p:nvPicPr>
        <p:blipFill rotWithShape="1">
          <a:blip r:embed="rId3"/>
          <a:srcRect/>
          <a:stretch>
            <a:fillRect/>
          </a:stretch>
        </p:blipFill>
        <p:spPr>
          <a:xfrm>
            <a:off x="4099959" y="2994055"/>
            <a:ext cx="1816077" cy="1388270"/>
          </a:xfrm>
          <a:prstGeom prst="rect">
            <a:avLst/>
          </a:prstGeom>
          <a:noFill/>
          <a:ln>
            <a:noFill/>
          </a:ln>
        </p:spPr>
      </p:pic>
      <p:pic>
        <p:nvPicPr>
          <p:cNvPr id="932" name="Google Shape;932;p35"/>
          <p:cNvPicPr preferRelativeResize="0"/>
          <p:nvPr/>
        </p:nvPicPr>
        <p:blipFill rotWithShape="1">
          <a:blip r:embed="rId4"/>
          <a:srcRect/>
          <a:stretch>
            <a:fillRect/>
          </a:stretch>
        </p:blipFill>
        <p:spPr>
          <a:xfrm>
            <a:off x="1616198" y="2166214"/>
            <a:ext cx="1611770" cy="2326206"/>
          </a:xfrm>
          <a:prstGeom prst="rect">
            <a:avLst/>
          </a:prstGeom>
          <a:noFill/>
          <a:ln>
            <a:noFill/>
          </a:ln>
        </p:spPr>
      </p:pic>
      <p:pic>
        <p:nvPicPr>
          <p:cNvPr id="933" name="Google Shape;933;p35"/>
          <p:cNvPicPr preferRelativeResize="0"/>
          <p:nvPr/>
        </p:nvPicPr>
        <p:blipFill rotWithShape="1">
          <a:blip r:embed="rId5"/>
          <a:srcRect/>
          <a:stretch>
            <a:fillRect/>
          </a:stretch>
        </p:blipFill>
        <p:spPr>
          <a:xfrm>
            <a:off x="4227223" y="1971352"/>
            <a:ext cx="3929730" cy="95448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937" name="Shape 937"/>
        <p:cNvGrpSpPr/>
        <p:nvPr/>
      </p:nvGrpSpPr>
      <p:grpSpPr>
        <a:xfrm>
          <a:off x="0" y="0"/>
          <a:ext cx="0" cy="0"/>
          <a:chOff x="0" y="0"/>
          <a:chExt cx="0" cy="0"/>
        </a:xfrm>
      </p:grpSpPr>
      <p:sp>
        <p:nvSpPr>
          <p:cNvPr id="938" name="Google Shape;938;p36"/>
          <p:cNvSpPr txBox="1"/>
          <p:nvPr>
            <p:ph type="sldNum" idx="12"/>
          </p:nvPr>
        </p:nvSpPr>
        <p:spPr>
          <a:xfrm>
            <a:off x="8434925" y="198394"/>
            <a:ext cx="543900" cy="5613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Clr>
                <a:srgbClr val="F2F2F2"/>
              </a:buClr>
              <a:buSzPts val="3300"/>
              <a:buFont typeface="Helvetica Neue Light" panose="020B0604020202020204"/>
              <a:buNone/>
            </a:pPr>
            <a:r>
              <a:rPr lang="en-US"/>
              <a:t>1</a:t>
            </a:r>
            <a:endParaRPr sz="800">
              <a:solidFill>
                <a:schemeClr val="dk2"/>
              </a:solidFill>
              <a:latin typeface="Arial" panose="020B0604020202020204"/>
              <a:ea typeface="Arial" panose="020B0604020202020204"/>
              <a:cs typeface="Arial" panose="020B0604020202020204"/>
              <a:sym typeface="Arial" panose="020B0604020202020204"/>
            </a:endParaRPr>
          </a:p>
        </p:txBody>
      </p:sp>
      <p:sp>
        <p:nvSpPr>
          <p:cNvPr id="939" name="Google Shape;939;p36"/>
          <p:cNvSpPr txBox="1"/>
          <p:nvPr/>
        </p:nvSpPr>
        <p:spPr>
          <a:xfrm>
            <a:off x="902363" y="761175"/>
            <a:ext cx="7345500" cy="3873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595959"/>
              </a:buClr>
              <a:buSzPts val="3000"/>
              <a:buFont typeface="Arial" panose="020B0604020202020204"/>
              <a:buNone/>
            </a:pPr>
            <a:r>
              <a:rPr lang="en-US" sz="2000" b="0" i="0" u="none" strike="noStrike" cap="none">
                <a:solidFill>
                  <a:srgbClr val="595959"/>
                </a:solidFill>
                <a:latin typeface="Montserrat"/>
                <a:ea typeface="Montserrat"/>
                <a:cs typeface="Montserrat"/>
                <a:sym typeface="Montserrat"/>
              </a:rPr>
              <a:t>Kiến Thức Đã Học</a:t>
            </a:r>
            <a:endParaRPr sz="100" b="0" i="0" u="none" strike="noStrike" cap="none">
              <a:solidFill>
                <a:srgbClr val="000000"/>
              </a:solidFill>
              <a:latin typeface="Montserrat"/>
              <a:ea typeface="Montserrat"/>
              <a:cs typeface="Montserrat"/>
              <a:sym typeface="Montserrat"/>
            </a:endParaRPr>
          </a:p>
        </p:txBody>
      </p:sp>
      <p:grpSp>
        <p:nvGrpSpPr>
          <p:cNvPr id="940" name="Google Shape;940;p36"/>
          <p:cNvGrpSpPr/>
          <p:nvPr/>
        </p:nvGrpSpPr>
        <p:grpSpPr>
          <a:xfrm>
            <a:off x="3981447" y="550115"/>
            <a:ext cx="1181103" cy="230400"/>
            <a:chOff x="0" y="0"/>
            <a:chExt cx="1574804" cy="307200"/>
          </a:xfrm>
        </p:grpSpPr>
        <p:sp>
          <p:nvSpPr>
            <p:cNvPr id="941" name="Google Shape;941;p36"/>
            <p:cNvSpPr/>
            <p:nvPr/>
          </p:nvSpPr>
          <p:spPr>
            <a:xfrm flipH="1">
              <a:off x="104" y="0"/>
              <a:ext cx="1574700" cy="2814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400"/>
                <a:buFont typeface="Arial" panose="020B060402020202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2" name="Google Shape;942;p36"/>
            <p:cNvSpPr txBox="1"/>
            <p:nvPr/>
          </p:nvSpPr>
          <p:spPr>
            <a:xfrm>
              <a:off x="0" y="0"/>
              <a:ext cx="1574700" cy="3072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100"/>
                <a:buFont typeface="Arial" panose="020B0604020202020204"/>
                <a:buNone/>
              </a:pPr>
              <a:r>
                <a:rPr lang="en-US" sz="1200" b="0" i="0" u="none" strike="noStrike" cap="none">
                  <a:solidFill>
                    <a:srgbClr val="A6A6A6"/>
                  </a:solidFill>
                  <a:latin typeface="Montserrat"/>
                  <a:ea typeface="Montserrat"/>
                  <a:cs typeface="Montserrat"/>
                  <a:sym typeface="Montserrat"/>
                </a:rPr>
                <a:t>Tổng Quan</a:t>
              </a:r>
              <a:endParaRPr sz="1200" b="0" i="0" u="none" strike="noStrike" cap="none">
                <a:solidFill>
                  <a:srgbClr val="000000"/>
                </a:solidFill>
                <a:latin typeface="Montserrat"/>
                <a:ea typeface="Montserrat"/>
                <a:cs typeface="Montserrat"/>
                <a:sym typeface="Montserrat"/>
              </a:endParaRPr>
            </a:p>
          </p:txBody>
        </p:sp>
      </p:grpSp>
      <p:pic>
        <p:nvPicPr>
          <p:cNvPr id="943" name="Google Shape;943;p36"/>
          <p:cNvPicPr preferRelativeResize="0"/>
          <p:nvPr/>
        </p:nvPicPr>
        <p:blipFill rotWithShape="1">
          <a:blip r:embed="rId1"/>
          <a:srcRect/>
          <a:stretch>
            <a:fillRect/>
          </a:stretch>
        </p:blipFill>
        <p:spPr>
          <a:xfrm>
            <a:off x="4518661" y="1359461"/>
            <a:ext cx="3729053" cy="531541"/>
          </a:xfrm>
          <a:prstGeom prst="rect">
            <a:avLst/>
          </a:prstGeom>
          <a:noFill/>
          <a:ln>
            <a:noFill/>
          </a:ln>
        </p:spPr>
      </p:pic>
      <p:pic>
        <p:nvPicPr>
          <p:cNvPr id="944" name="Google Shape;944;p36"/>
          <p:cNvPicPr preferRelativeResize="0"/>
          <p:nvPr/>
        </p:nvPicPr>
        <p:blipFill rotWithShape="1">
          <a:blip r:embed="rId2"/>
          <a:srcRect/>
          <a:stretch>
            <a:fillRect/>
          </a:stretch>
        </p:blipFill>
        <p:spPr>
          <a:xfrm>
            <a:off x="4518660" y="1952594"/>
            <a:ext cx="3729052" cy="720152"/>
          </a:xfrm>
          <a:prstGeom prst="rect">
            <a:avLst/>
          </a:prstGeom>
          <a:noFill/>
          <a:ln>
            <a:noFill/>
          </a:ln>
        </p:spPr>
      </p:pic>
      <p:pic>
        <p:nvPicPr>
          <p:cNvPr id="945" name="Google Shape;945;p36"/>
          <p:cNvPicPr preferRelativeResize="0"/>
          <p:nvPr/>
        </p:nvPicPr>
        <p:blipFill rotWithShape="1">
          <a:blip r:embed="rId3"/>
          <a:srcRect/>
          <a:stretch>
            <a:fillRect/>
          </a:stretch>
        </p:blipFill>
        <p:spPr>
          <a:xfrm>
            <a:off x="4518659" y="2810782"/>
            <a:ext cx="3729052" cy="1045936"/>
          </a:xfrm>
          <a:prstGeom prst="rect">
            <a:avLst/>
          </a:prstGeom>
          <a:noFill/>
          <a:ln>
            <a:noFill/>
          </a:ln>
        </p:spPr>
      </p:pic>
      <p:sp>
        <p:nvSpPr>
          <p:cNvPr id="946" name="Google Shape;946;p36"/>
          <p:cNvSpPr txBox="1"/>
          <p:nvPr/>
        </p:nvSpPr>
        <p:spPr>
          <a:xfrm>
            <a:off x="1423311" y="1537008"/>
            <a:ext cx="2280000" cy="621900"/>
          </a:xfrm>
          <a:prstGeom prst="rect">
            <a:avLst/>
          </a:prstGeom>
          <a:noFill/>
          <a:ln>
            <a:noFill/>
          </a:ln>
        </p:spPr>
        <p:txBody>
          <a:bodyPr spcFirstLastPara="1" wrap="square" lIns="34275" tIns="34275" rIns="34275" bIns="34275" anchor="t" anchorCtr="0">
            <a:noAutofit/>
          </a:bodyPr>
          <a:lstStyle/>
          <a:p>
            <a:pPr marL="0" marR="0" lvl="0" indent="0" algn="ctr" rtl="0">
              <a:lnSpc>
                <a:spcPct val="120000"/>
              </a:lnSpc>
              <a:spcBef>
                <a:spcPts val="0"/>
              </a:spcBef>
              <a:spcAft>
                <a:spcPts val="0"/>
              </a:spcAft>
              <a:buClr>
                <a:srgbClr val="808080"/>
              </a:buClr>
              <a:buSzPts val="800"/>
              <a:buFont typeface="Quattrocento Sans"/>
              <a:buNone/>
            </a:pPr>
            <a:r>
              <a:rPr lang="en-US" sz="1400" b="0" i="0" u="none" strike="noStrike" cap="none">
                <a:solidFill>
                  <a:srgbClr val="808080"/>
                </a:solidFill>
                <a:latin typeface="Montserrat"/>
                <a:ea typeface="Montserrat"/>
                <a:cs typeface="Montserrat"/>
                <a:sym typeface="Montserrat"/>
              </a:rPr>
              <a:t>Ôn Tập Lại Các Câu Lệnh</a:t>
            </a:r>
            <a:endParaRPr sz="1400" b="0" i="0" u="none" strike="noStrike" cap="none">
              <a:solidFill>
                <a:srgbClr val="808080"/>
              </a:solidFill>
              <a:latin typeface="Montserrat"/>
              <a:ea typeface="Montserrat"/>
              <a:cs typeface="Montserrat"/>
              <a:sym typeface="Montserrat"/>
            </a:endParaRPr>
          </a:p>
        </p:txBody>
      </p:sp>
      <p:pic>
        <p:nvPicPr>
          <p:cNvPr id="947" name="Google Shape;947;p36"/>
          <p:cNvPicPr preferRelativeResize="0"/>
          <p:nvPr/>
        </p:nvPicPr>
        <p:blipFill rotWithShape="1">
          <a:blip r:embed="rId4"/>
          <a:srcRect/>
          <a:stretch>
            <a:fillRect/>
          </a:stretch>
        </p:blipFill>
        <p:spPr>
          <a:xfrm>
            <a:off x="1391365" y="2050093"/>
            <a:ext cx="1813083" cy="1245306"/>
          </a:xfrm>
          <a:prstGeom prst="rect">
            <a:avLst/>
          </a:prstGeom>
          <a:noFill/>
          <a:ln>
            <a:noFill/>
          </a:ln>
        </p:spPr>
      </p:pic>
      <p:pic>
        <p:nvPicPr>
          <p:cNvPr id="948" name="Google Shape;948;p36"/>
          <p:cNvPicPr preferRelativeResize="0"/>
          <p:nvPr/>
        </p:nvPicPr>
        <p:blipFill rotWithShape="1">
          <a:blip r:embed="rId5"/>
          <a:srcRect/>
          <a:stretch>
            <a:fillRect/>
          </a:stretch>
        </p:blipFill>
        <p:spPr>
          <a:xfrm>
            <a:off x="1658228" y="3389564"/>
            <a:ext cx="1810175" cy="124530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952" name="Shape 952"/>
        <p:cNvGrpSpPr/>
        <p:nvPr/>
      </p:nvGrpSpPr>
      <p:grpSpPr>
        <a:xfrm>
          <a:off x="0" y="0"/>
          <a:ext cx="0" cy="0"/>
          <a:chOff x="0" y="0"/>
          <a:chExt cx="0" cy="0"/>
        </a:xfrm>
      </p:grpSpPr>
      <p:sp>
        <p:nvSpPr>
          <p:cNvPr id="953" name="Google Shape;953;p37"/>
          <p:cNvSpPr txBox="1"/>
          <p:nvPr>
            <p:ph type="sldNum" idx="12"/>
          </p:nvPr>
        </p:nvSpPr>
        <p:spPr>
          <a:xfrm>
            <a:off x="8434925" y="198394"/>
            <a:ext cx="543900" cy="5613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Clr>
                <a:srgbClr val="F2F2F2"/>
              </a:buClr>
              <a:buSzPts val="3300"/>
              <a:buFont typeface="Helvetica Neue Light" panose="020B0604020202020204"/>
              <a:buNone/>
            </a:pPr>
            <a:r>
              <a:rPr lang="en-US"/>
              <a:t>1</a:t>
            </a:r>
            <a:endParaRPr sz="800">
              <a:solidFill>
                <a:schemeClr val="dk2"/>
              </a:solidFill>
              <a:latin typeface="Arial" panose="020B0604020202020204"/>
              <a:ea typeface="Arial" panose="020B0604020202020204"/>
              <a:cs typeface="Arial" panose="020B0604020202020204"/>
              <a:sym typeface="Arial" panose="020B0604020202020204"/>
            </a:endParaRPr>
          </a:p>
        </p:txBody>
      </p:sp>
      <p:sp>
        <p:nvSpPr>
          <p:cNvPr id="954" name="Google Shape;954;p37"/>
          <p:cNvSpPr txBox="1"/>
          <p:nvPr/>
        </p:nvSpPr>
        <p:spPr>
          <a:xfrm>
            <a:off x="902363" y="761175"/>
            <a:ext cx="7345500" cy="3873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595959"/>
              </a:buClr>
              <a:buSzPts val="3000"/>
              <a:buFont typeface="Arial" panose="020B0604020202020204"/>
              <a:buNone/>
            </a:pPr>
            <a:r>
              <a:rPr lang="en-US" sz="2000" b="0" i="0" u="none" strike="noStrike" cap="none">
                <a:solidFill>
                  <a:srgbClr val="595959"/>
                </a:solidFill>
                <a:latin typeface="Montserrat"/>
                <a:ea typeface="Montserrat"/>
                <a:cs typeface="Montserrat"/>
                <a:sym typeface="Montserrat"/>
              </a:rPr>
              <a:t>Kiến Thức Đã Học</a:t>
            </a:r>
            <a:endParaRPr sz="100" b="0" i="0" u="none" strike="noStrike" cap="none">
              <a:solidFill>
                <a:srgbClr val="000000"/>
              </a:solidFill>
              <a:latin typeface="Montserrat"/>
              <a:ea typeface="Montserrat"/>
              <a:cs typeface="Montserrat"/>
              <a:sym typeface="Montserrat"/>
            </a:endParaRPr>
          </a:p>
        </p:txBody>
      </p:sp>
      <p:grpSp>
        <p:nvGrpSpPr>
          <p:cNvPr id="955" name="Google Shape;955;p37"/>
          <p:cNvGrpSpPr/>
          <p:nvPr/>
        </p:nvGrpSpPr>
        <p:grpSpPr>
          <a:xfrm>
            <a:off x="3981447" y="550115"/>
            <a:ext cx="1181103" cy="230400"/>
            <a:chOff x="0" y="0"/>
            <a:chExt cx="1574804" cy="307200"/>
          </a:xfrm>
        </p:grpSpPr>
        <p:sp>
          <p:nvSpPr>
            <p:cNvPr id="956" name="Google Shape;956;p37"/>
            <p:cNvSpPr/>
            <p:nvPr/>
          </p:nvSpPr>
          <p:spPr>
            <a:xfrm flipH="1">
              <a:off x="104" y="0"/>
              <a:ext cx="1574700" cy="2814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400"/>
                <a:buFont typeface="Arial" panose="020B060402020202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7" name="Google Shape;957;p37"/>
            <p:cNvSpPr txBox="1"/>
            <p:nvPr/>
          </p:nvSpPr>
          <p:spPr>
            <a:xfrm>
              <a:off x="0" y="0"/>
              <a:ext cx="1574700" cy="3072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100"/>
                <a:buFont typeface="Arial" panose="020B0604020202020204"/>
                <a:buNone/>
              </a:pPr>
              <a:r>
                <a:rPr lang="en-US" sz="1200" b="0" i="0" u="none" strike="noStrike" cap="none">
                  <a:solidFill>
                    <a:srgbClr val="A6A6A6"/>
                  </a:solidFill>
                  <a:latin typeface="Montserrat"/>
                  <a:ea typeface="Montserrat"/>
                  <a:cs typeface="Montserrat"/>
                  <a:sym typeface="Montserrat"/>
                </a:rPr>
                <a:t>Tổng Quan</a:t>
              </a:r>
              <a:endParaRPr sz="1200" b="0" i="0" u="none" strike="noStrike" cap="none">
                <a:solidFill>
                  <a:srgbClr val="000000"/>
                </a:solidFill>
                <a:latin typeface="Montserrat"/>
                <a:ea typeface="Montserrat"/>
                <a:cs typeface="Montserrat"/>
                <a:sym typeface="Montserrat"/>
              </a:endParaRPr>
            </a:p>
          </p:txBody>
        </p:sp>
      </p:grpSp>
      <p:sp>
        <p:nvSpPr>
          <p:cNvPr id="958" name="Google Shape;958;p37"/>
          <p:cNvSpPr txBox="1"/>
          <p:nvPr/>
        </p:nvSpPr>
        <p:spPr>
          <a:xfrm>
            <a:off x="1423311" y="1537008"/>
            <a:ext cx="1599900" cy="621900"/>
          </a:xfrm>
          <a:prstGeom prst="rect">
            <a:avLst/>
          </a:prstGeom>
          <a:noFill/>
          <a:ln>
            <a:noFill/>
          </a:ln>
        </p:spPr>
        <p:txBody>
          <a:bodyPr spcFirstLastPara="1" wrap="square" lIns="34275" tIns="34275" rIns="34275" bIns="34275" anchor="t" anchorCtr="0">
            <a:noAutofit/>
          </a:bodyPr>
          <a:lstStyle/>
          <a:p>
            <a:pPr marL="0" marR="0" lvl="0" indent="0" algn="ctr" rtl="0">
              <a:lnSpc>
                <a:spcPct val="120000"/>
              </a:lnSpc>
              <a:spcBef>
                <a:spcPts val="0"/>
              </a:spcBef>
              <a:spcAft>
                <a:spcPts val="0"/>
              </a:spcAft>
              <a:buClr>
                <a:srgbClr val="808080"/>
              </a:buClr>
              <a:buSzPts val="800"/>
              <a:buFont typeface="Quattrocento Sans"/>
              <a:buNone/>
            </a:pPr>
            <a:r>
              <a:rPr lang="en-US" sz="1400" b="0" i="0" u="none" strike="noStrike" cap="none">
                <a:solidFill>
                  <a:srgbClr val="808080"/>
                </a:solidFill>
                <a:latin typeface="Montserrat"/>
                <a:ea typeface="Montserrat"/>
                <a:cs typeface="Montserrat"/>
                <a:sym typeface="Montserrat"/>
              </a:rPr>
              <a:t>Học Về Cảm Biến Khoảng Cách</a:t>
            </a:r>
            <a:endParaRPr sz="1400" b="0" i="0" u="none" strike="noStrike" cap="none">
              <a:solidFill>
                <a:srgbClr val="808080"/>
              </a:solidFill>
              <a:latin typeface="Montserrat"/>
              <a:ea typeface="Montserrat"/>
              <a:cs typeface="Montserrat"/>
              <a:sym typeface="Montserrat"/>
            </a:endParaRPr>
          </a:p>
        </p:txBody>
      </p:sp>
      <p:pic>
        <p:nvPicPr>
          <p:cNvPr id="959" name="Google Shape;959;p37"/>
          <p:cNvPicPr preferRelativeResize="0"/>
          <p:nvPr/>
        </p:nvPicPr>
        <p:blipFill rotWithShape="1">
          <a:blip r:embed="rId1"/>
          <a:srcRect/>
          <a:stretch>
            <a:fillRect/>
          </a:stretch>
        </p:blipFill>
        <p:spPr>
          <a:xfrm>
            <a:off x="3784679" y="1345383"/>
            <a:ext cx="4650248" cy="1626870"/>
          </a:xfrm>
          <a:prstGeom prst="rect">
            <a:avLst/>
          </a:prstGeom>
          <a:noFill/>
          <a:ln>
            <a:noFill/>
          </a:ln>
        </p:spPr>
      </p:pic>
      <p:pic>
        <p:nvPicPr>
          <p:cNvPr id="960" name="Google Shape;960;p37"/>
          <p:cNvPicPr preferRelativeResize="0"/>
          <p:nvPr/>
        </p:nvPicPr>
        <p:blipFill rotWithShape="1">
          <a:blip r:embed="rId2"/>
          <a:srcRect/>
          <a:stretch>
            <a:fillRect/>
          </a:stretch>
        </p:blipFill>
        <p:spPr>
          <a:xfrm>
            <a:off x="1093572" y="2571750"/>
            <a:ext cx="2259228" cy="1626870"/>
          </a:xfrm>
          <a:prstGeom prst="rect">
            <a:avLst/>
          </a:prstGeom>
          <a:noFill/>
          <a:ln>
            <a:noFill/>
          </a:ln>
        </p:spPr>
      </p:pic>
      <p:pic>
        <p:nvPicPr>
          <p:cNvPr id="961" name="Google Shape;961;p37"/>
          <p:cNvPicPr preferRelativeResize="0"/>
          <p:nvPr/>
        </p:nvPicPr>
        <p:blipFill rotWithShape="1">
          <a:blip r:embed="rId3"/>
          <a:srcRect/>
          <a:stretch>
            <a:fillRect/>
          </a:stretch>
        </p:blipFill>
        <p:spPr>
          <a:xfrm>
            <a:off x="3784679" y="2987744"/>
            <a:ext cx="4650246" cy="139458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4" name="Shape 114"/>
        <p:cNvGrpSpPr/>
        <p:nvPr/>
      </p:nvGrpSpPr>
      <p:grpSpPr>
        <a:xfrm>
          <a:off x="0" y="0"/>
          <a:ext cx="0" cy="0"/>
          <a:chOff x="0" y="0"/>
          <a:chExt cx="0" cy="0"/>
        </a:xfrm>
      </p:grpSpPr>
      <p:sp>
        <p:nvSpPr>
          <p:cNvPr id="115" name="Google Shape;115;p20"/>
          <p:cNvSpPr txBox="1"/>
          <p:nvPr>
            <p:ph type="sldNum" idx="12"/>
          </p:nvPr>
        </p:nvSpPr>
        <p:spPr>
          <a:xfrm>
            <a:off x="8434925" y="198394"/>
            <a:ext cx="543900" cy="5613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Clr>
                <a:srgbClr val="F2F2F2"/>
              </a:buClr>
              <a:buSzPts val="3300"/>
              <a:buFont typeface="Helvetica Neue Light" panose="020B0604020202020204"/>
              <a:buNone/>
            </a:pPr>
            <a:r>
              <a:rPr lang="en-US"/>
              <a:t>1</a:t>
            </a:r>
            <a:endParaRPr sz="800">
              <a:solidFill>
                <a:schemeClr val="dk2"/>
              </a:solidFill>
              <a:latin typeface="Arial" panose="020B0604020202020204"/>
              <a:ea typeface="Arial" panose="020B0604020202020204"/>
              <a:cs typeface="Arial" panose="020B0604020202020204"/>
              <a:sym typeface="Arial" panose="020B0604020202020204"/>
            </a:endParaRPr>
          </a:p>
        </p:txBody>
      </p:sp>
      <p:sp>
        <p:nvSpPr>
          <p:cNvPr id="116" name="Google Shape;116;p20"/>
          <p:cNvSpPr txBox="1"/>
          <p:nvPr/>
        </p:nvSpPr>
        <p:spPr>
          <a:xfrm>
            <a:off x="899325" y="842138"/>
            <a:ext cx="7345500" cy="4029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595959"/>
              </a:buClr>
              <a:buSzPts val="3000"/>
              <a:buFont typeface="Arial" panose="020B0604020202020204"/>
              <a:buNone/>
            </a:pPr>
            <a:r>
              <a:rPr lang="en-US" sz="2000" b="0" i="0" u="none" strike="noStrike" cap="none">
                <a:solidFill>
                  <a:srgbClr val="595959"/>
                </a:solidFill>
                <a:latin typeface="Montserrat"/>
                <a:ea typeface="Montserrat"/>
                <a:cs typeface="Montserrat"/>
                <a:sym typeface="Montserrat"/>
              </a:rPr>
              <a:t>Lớp Học Khám Phá Robotic</a:t>
            </a:r>
            <a:endParaRPr sz="100" b="0" i="0" u="none" strike="noStrike" cap="none">
              <a:solidFill>
                <a:srgbClr val="000000"/>
              </a:solidFill>
              <a:latin typeface="Montserrat"/>
              <a:ea typeface="Montserrat"/>
              <a:cs typeface="Montserrat"/>
              <a:sym typeface="Montserrat"/>
            </a:endParaRPr>
          </a:p>
        </p:txBody>
      </p:sp>
      <p:grpSp>
        <p:nvGrpSpPr>
          <p:cNvPr id="117" name="Google Shape;117;p20"/>
          <p:cNvGrpSpPr/>
          <p:nvPr/>
        </p:nvGrpSpPr>
        <p:grpSpPr>
          <a:xfrm>
            <a:off x="3553256" y="550106"/>
            <a:ext cx="2056050" cy="230400"/>
            <a:chOff x="-570921" y="-11"/>
            <a:chExt cx="2741400" cy="307200"/>
          </a:xfrm>
        </p:grpSpPr>
        <p:sp>
          <p:nvSpPr>
            <p:cNvPr id="118" name="Google Shape;118;p20"/>
            <p:cNvSpPr/>
            <p:nvPr/>
          </p:nvSpPr>
          <p:spPr>
            <a:xfrm flipH="1">
              <a:off x="104" y="0"/>
              <a:ext cx="1574700" cy="2814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400"/>
                <a:buFont typeface="Arial" panose="020B060402020202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 name="Google Shape;119;p20"/>
            <p:cNvSpPr txBox="1"/>
            <p:nvPr/>
          </p:nvSpPr>
          <p:spPr>
            <a:xfrm>
              <a:off x="-570921" y="-11"/>
              <a:ext cx="2741400" cy="3072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100"/>
                <a:buFont typeface="Arial" panose="020B0604020202020204"/>
                <a:buNone/>
              </a:pPr>
              <a:r>
                <a:rPr lang="en-US" sz="1200" b="0" i="0" u="none" strike="noStrike" cap="none">
                  <a:solidFill>
                    <a:srgbClr val="A6A6A6"/>
                  </a:solidFill>
                  <a:latin typeface="Montserrat"/>
                  <a:ea typeface="Montserrat"/>
                  <a:cs typeface="Montserrat"/>
                  <a:sym typeface="Montserrat"/>
                </a:rPr>
                <a:t>Giảng viên</a:t>
              </a:r>
              <a:endParaRPr sz="1200" b="0" i="0" u="none" strike="noStrike" cap="none">
                <a:solidFill>
                  <a:srgbClr val="A6A6A6"/>
                </a:solidFill>
                <a:latin typeface="Montserrat"/>
                <a:ea typeface="Montserrat"/>
                <a:cs typeface="Montserrat"/>
                <a:sym typeface="Montserrat"/>
              </a:endParaRPr>
            </a:p>
            <a:p>
              <a:pPr marL="0" marR="0" lvl="0" indent="0" algn="ctr" rtl="0">
                <a:lnSpc>
                  <a:spcPct val="90000"/>
                </a:lnSpc>
                <a:spcBef>
                  <a:spcPts val="0"/>
                </a:spcBef>
                <a:spcAft>
                  <a:spcPts val="0"/>
                </a:spcAft>
                <a:buClr>
                  <a:srgbClr val="A6A6A6"/>
                </a:buClr>
                <a:buSzPts val="1100"/>
                <a:buFont typeface="Arial" panose="020B0604020202020204"/>
                <a:buNone/>
              </a:pPr>
              <a:endParaRPr sz="1100" b="0" i="0" u="none" strike="noStrike" cap="none">
                <a:solidFill>
                  <a:srgbClr val="A6A6A6"/>
                </a:solidFill>
                <a:latin typeface="Arial" panose="020B0604020202020204"/>
                <a:ea typeface="Arial" panose="020B0604020202020204"/>
                <a:cs typeface="Arial" panose="020B0604020202020204"/>
                <a:sym typeface="Arial" panose="020B0604020202020204"/>
              </a:endParaRPr>
            </a:p>
          </p:txBody>
        </p:sp>
      </p:grpSp>
      <p:sp>
        <p:nvSpPr>
          <p:cNvPr id="120" name="Google Shape;120;p20"/>
          <p:cNvSpPr/>
          <p:nvPr/>
        </p:nvSpPr>
        <p:spPr>
          <a:xfrm>
            <a:off x="437606" y="1365919"/>
            <a:ext cx="2459700" cy="2460300"/>
          </a:xfrm>
          <a:prstGeom prst="teardrop">
            <a:avLst>
              <a:gd name="adj" fmla="val 100000"/>
            </a:avLst>
          </a:prstGeom>
          <a:gradFill>
            <a:gsLst>
              <a:gs pos="0">
                <a:srgbClr val="16A085"/>
              </a:gs>
              <a:gs pos="100000">
                <a:srgbClr val="9BBB59"/>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1" name="Google Shape;121;p20"/>
          <p:cNvSpPr/>
          <p:nvPr/>
        </p:nvSpPr>
        <p:spPr>
          <a:xfrm>
            <a:off x="3316388" y="1640719"/>
            <a:ext cx="3257700" cy="254100"/>
          </a:xfrm>
          <a:prstGeom prst="rect">
            <a:avLst/>
          </a:prstGeom>
          <a:noFill/>
          <a:ln>
            <a:noFill/>
          </a:ln>
        </p:spPr>
        <p:txBody>
          <a:bodyPr spcFirstLastPara="1" wrap="square" lIns="0" tIns="34275" rIns="0" bIns="34275" anchor="t" anchorCtr="0">
            <a:noAutofit/>
          </a:bodyPr>
          <a:lstStyle/>
          <a:p>
            <a:pPr marL="0" marR="0" lvl="0" indent="0" algn="just"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7B8898"/>
                </a:solidFill>
                <a:latin typeface="Montserrat"/>
                <a:ea typeface="Montserrat"/>
                <a:cs typeface="Montserrat"/>
                <a:sym typeface="Montserrat"/>
              </a:rPr>
              <a:t>Giảng viên </a:t>
            </a:r>
            <a:r>
              <a:rPr lang="en-US" sz="1200">
                <a:solidFill>
                  <a:srgbClr val="7B8898"/>
                </a:solidFill>
                <a:latin typeface="Montserrat"/>
                <a:ea typeface="Montserrat"/>
                <a:cs typeface="Montserrat"/>
                <a:sym typeface="Montserrat"/>
              </a:rPr>
              <a:t>lập trình + robotics</a:t>
            </a:r>
            <a:endParaRPr sz="1100" b="0" i="0" u="none" strike="noStrike" cap="none">
              <a:solidFill>
                <a:srgbClr val="000000"/>
              </a:solidFill>
              <a:latin typeface="Montserrat"/>
              <a:ea typeface="Montserrat"/>
              <a:cs typeface="Montserrat"/>
              <a:sym typeface="Montserrat"/>
            </a:endParaRPr>
          </a:p>
        </p:txBody>
      </p:sp>
      <p:sp>
        <p:nvSpPr>
          <p:cNvPr id="122" name="Google Shape;122;p20"/>
          <p:cNvSpPr/>
          <p:nvPr/>
        </p:nvSpPr>
        <p:spPr>
          <a:xfrm>
            <a:off x="3311325" y="2049354"/>
            <a:ext cx="5252100" cy="923400"/>
          </a:xfrm>
          <a:prstGeom prst="rect">
            <a:avLst/>
          </a:prstGeom>
          <a:noFill/>
          <a:ln>
            <a:noFill/>
          </a:ln>
        </p:spPr>
        <p:txBody>
          <a:bodyPr spcFirstLastPara="1" wrap="square" lIns="0" tIns="34275" rIns="0" bIns="34275" anchor="t" anchorCtr="0">
            <a:noAutofit/>
          </a:bodyPr>
          <a:lstStyle/>
          <a:p>
            <a:pPr marL="0" marR="0" lvl="0" indent="0" algn="just" rtl="0">
              <a:lnSpc>
                <a:spcPct val="100000"/>
              </a:lnSpc>
              <a:spcBef>
                <a:spcPts val="0"/>
              </a:spcBef>
              <a:spcAft>
                <a:spcPts val="0"/>
              </a:spcAft>
              <a:buNone/>
            </a:pPr>
            <a:r>
              <a:rPr lang="en-US" sz="1100" b="0" i="0" u="none" strike="noStrike" cap="none">
                <a:solidFill>
                  <a:srgbClr val="000000"/>
                </a:solidFill>
                <a:latin typeface="Montserrat"/>
                <a:ea typeface="Montserrat"/>
                <a:cs typeface="Montserrat"/>
                <a:sym typeface="Montserrat"/>
              </a:rPr>
              <a:t>- Giảng viên của HỌC VIỆN SÁNG TẠO CÔNG </a:t>
            </a:r>
            <a:r>
              <a:rPr lang="en-US" sz="1100">
                <a:latin typeface="Montserrat"/>
                <a:ea typeface="Montserrat"/>
                <a:cs typeface="Montserrat"/>
                <a:sym typeface="Montserrat"/>
              </a:rPr>
              <a:t>NGHỆ</a:t>
            </a:r>
            <a:r>
              <a:rPr lang="en-US" sz="1100" b="0" i="0" u="none" strike="noStrike" cap="none">
                <a:solidFill>
                  <a:srgbClr val="000000"/>
                </a:solidFill>
                <a:latin typeface="Montserrat"/>
                <a:ea typeface="Montserrat"/>
                <a:cs typeface="Montserrat"/>
                <a:sym typeface="Montserrat"/>
              </a:rPr>
              <a:t> TEKY.</a:t>
            </a:r>
            <a:endParaRPr sz="1100"/>
          </a:p>
          <a:p>
            <a:pPr marL="0" marR="0" lvl="0" indent="0" algn="just" rtl="0">
              <a:lnSpc>
                <a:spcPct val="100000"/>
              </a:lnSpc>
              <a:spcBef>
                <a:spcPts val="0"/>
              </a:spcBef>
              <a:spcAft>
                <a:spcPts val="0"/>
              </a:spcAft>
              <a:buClr>
                <a:srgbClr val="000000"/>
              </a:buClr>
              <a:buSzPts val="1200"/>
              <a:buFont typeface="Arial" panose="020B0604020202020204"/>
              <a:buNone/>
            </a:pPr>
            <a:r>
              <a:rPr lang="en-US" sz="1100" b="0" i="0" u="none" strike="noStrike" cap="none">
                <a:solidFill>
                  <a:srgbClr val="000000"/>
                </a:solidFill>
                <a:latin typeface="Montserrat"/>
                <a:ea typeface="Montserrat"/>
                <a:cs typeface="Montserrat"/>
                <a:sym typeface="Montserrat"/>
              </a:rPr>
              <a:t>- Giảng dạy các môn về lập trình và robot.</a:t>
            </a:r>
            <a:endParaRPr sz="1100" b="0" i="0" u="none" strike="noStrike" cap="none">
              <a:solidFill>
                <a:srgbClr val="000000"/>
              </a:solidFill>
              <a:latin typeface="Montserrat"/>
              <a:ea typeface="Montserrat"/>
              <a:cs typeface="Montserrat"/>
              <a:sym typeface="Montserrat"/>
            </a:endParaRPr>
          </a:p>
        </p:txBody>
      </p:sp>
      <p:cxnSp>
        <p:nvCxnSpPr>
          <p:cNvPr id="123" name="Google Shape;123;p20"/>
          <p:cNvCxnSpPr/>
          <p:nvPr/>
        </p:nvCxnSpPr>
        <p:spPr>
          <a:xfrm>
            <a:off x="3316386" y="1931785"/>
            <a:ext cx="2322000" cy="0"/>
          </a:xfrm>
          <a:prstGeom prst="straightConnector1">
            <a:avLst/>
          </a:prstGeom>
          <a:noFill/>
          <a:ln w="38100" cap="flat" cmpd="sng">
            <a:solidFill>
              <a:srgbClr val="D4DADA"/>
            </a:solidFill>
            <a:prstDash val="solid"/>
            <a:round/>
            <a:headEnd type="none" w="sm" len="sm"/>
            <a:tailEnd type="none" w="sm" len="sm"/>
          </a:ln>
        </p:spPr>
      </p:cxnSp>
      <p:grpSp>
        <p:nvGrpSpPr>
          <p:cNvPr id="124" name="Google Shape;124;p20"/>
          <p:cNvGrpSpPr/>
          <p:nvPr/>
        </p:nvGrpSpPr>
        <p:grpSpPr>
          <a:xfrm>
            <a:off x="773611" y="3946875"/>
            <a:ext cx="2308141" cy="230850"/>
            <a:chOff x="1142988" y="5262400"/>
            <a:chExt cx="2610134" cy="307800"/>
          </a:xfrm>
        </p:grpSpPr>
        <p:sp>
          <p:nvSpPr>
            <p:cNvPr id="125" name="Google Shape;125;p20"/>
            <p:cNvSpPr txBox="1"/>
            <p:nvPr/>
          </p:nvSpPr>
          <p:spPr>
            <a:xfrm>
              <a:off x="1427822" y="5262400"/>
              <a:ext cx="2325300" cy="307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a:solidFill>
                    <a:srgbClr val="2C3E50"/>
                  </a:solidFill>
                  <a:latin typeface="Calibri" panose="020F0502020204030204"/>
                  <a:ea typeface="Calibri" panose="020F0502020204030204"/>
                  <a:cs typeface="Calibri" panose="020F0502020204030204"/>
                  <a:sym typeface="Calibri" panose="020F0502020204030204"/>
                </a:rPr>
                <a:t>hoangleanhkhoi1908@gmail.com</a:t>
              </a:r>
              <a:endParaRPr sz="1100" b="0" i="0" u="none" strike="noStrike" cap="none">
                <a:solidFill>
                  <a:srgbClr val="2C3E50"/>
                </a:solidFill>
                <a:latin typeface="Calibri" panose="020F0502020204030204"/>
                <a:ea typeface="Calibri" panose="020F0502020204030204"/>
                <a:cs typeface="Calibri" panose="020F0502020204030204"/>
                <a:sym typeface="Calibri" panose="020F0502020204030204"/>
              </a:endParaRPr>
            </a:p>
          </p:txBody>
        </p:sp>
        <p:pic>
          <p:nvPicPr>
            <p:cNvPr id="126" name="Google Shape;126;p20"/>
            <p:cNvPicPr preferRelativeResize="0"/>
            <p:nvPr/>
          </p:nvPicPr>
          <p:blipFill rotWithShape="1">
            <a:blip r:embed="rId1"/>
            <a:srcRect/>
            <a:stretch>
              <a:fillRect/>
            </a:stretch>
          </p:blipFill>
          <p:spPr>
            <a:xfrm>
              <a:off x="1142988" y="5287200"/>
              <a:ext cx="258200" cy="258200"/>
            </a:xfrm>
            <a:prstGeom prst="rect">
              <a:avLst/>
            </a:prstGeom>
            <a:noFill/>
            <a:ln>
              <a:noFill/>
            </a:ln>
          </p:spPr>
        </p:pic>
      </p:grpSp>
      <p:sp>
        <p:nvSpPr>
          <p:cNvPr id="127" name="Google Shape;127;p20"/>
          <p:cNvSpPr/>
          <p:nvPr/>
        </p:nvSpPr>
        <p:spPr>
          <a:xfrm>
            <a:off x="3311326" y="3645428"/>
            <a:ext cx="2560800" cy="184200"/>
          </a:xfrm>
          <a:prstGeom prst="roundRect">
            <a:avLst>
              <a:gd name="adj" fmla="val 50000"/>
            </a:avLst>
          </a:prstGeom>
          <a:gradFill>
            <a:gsLst>
              <a:gs pos="0">
                <a:srgbClr val="16A085"/>
              </a:gs>
              <a:gs pos="100000">
                <a:srgbClr val="9BBB59"/>
              </a:gs>
            </a:gsLst>
            <a:lin ang="0" scaled="0"/>
          </a:gradFill>
          <a:ln>
            <a:noFill/>
          </a:ln>
        </p:spPr>
        <p:txBody>
          <a:bodyPr spcFirstLastPara="1" wrap="square" lIns="20572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Arial" panose="020B0604020202020204"/>
              <a:buNone/>
            </a:pPr>
            <a:r>
              <a:rPr lang="en-US" sz="900" b="0" i="0" u="none" strike="noStrike" cap="none">
                <a:solidFill>
                  <a:srgbClr val="FFFFFF"/>
                </a:solidFill>
                <a:latin typeface="Montserrat"/>
                <a:ea typeface="Montserrat"/>
                <a:cs typeface="Montserrat"/>
                <a:sym typeface="Montserrat"/>
              </a:rPr>
              <a:t>95%</a:t>
            </a:r>
            <a:endParaRPr sz="1100" b="0" i="0" u="none" strike="noStrike" cap="none">
              <a:solidFill>
                <a:srgbClr val="000000"/>
              </a:solidFill>
              <a:latin typeface="Montserrat"/>
              <a:ea typeface="Montserrat"/>
              <a:cs typeface="Montserrat"/>
              <a:sym typeface="Montserrat"/>
            </a:endParaRPr>
          </a:p>
        </p:txBody>
      </p:sp>
      <p:sp>
        <p:nvSpPr>
          <p:cNvPr id="128" name="Google Shape;128;p20"/>
          <p:cNvSpPr txBox="1"/>
          <p:nvPr/>
        </p:nvSpPr>
        <p:spPr>
          <a:xfrm>
            <a:off x="3311325" y="3335063"/>
            <a:ext cx="2250000" cy="2307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Critical Thinking</a:t>
            </a:r>
            <a:endParaRPr sz="1100" b="0" i="0" u="none" strike="noStrike" cap="none">
              <a:solidFill>
                <a:schemeClr val="dk1"/>
              </a:solidFill>
              <a:latin typeface="Montserrat"/>
              <a:ea typeface="Montserrat"/>
              <a:cs typeface="Montserrat"/>
              <a:sym typeface="Montserrat"/>
            </a:endParaRPr>
          </a:p>
        </p:txBody>
      </p:sp>
      <p:sp>
        <p:nvSpPr>
          <p:cNvPr id="129" name="Google Shape;129;p20"/>
          <p:cNvSpPr/>
          <p:nvPr/>
        </p:nvSpPr>
        <p:spPr>
          <a:xfrm>
            <a:off x="3311326" y="4216928"/>
            <a:ext cx="2560800" cy="184200"/>
          </a:xfrm>
          <a:prstGeom prst="roundRect">
            <a:avLst>
              <a:gd name="adj" fmla="val 50000"/>
            </a:avLst>
          </a:prstGeom>
          <a:gradFill>
            <a:gsLst>
              <a:gs pos="0">
                <a:srgbClr val="BC7A03"/>
              </a:gs>
              <a:gs pos="100000">
                <a:schemeClr val="accent3"/>
              </a:gs>
            </a:gsLst>
            <a:lin ang="2698631" scaled="0"/>
          </a:gradFill>
          <a:ln>
            <a:noFill/>
          </a:ln>
        </p:spPr>
        <p:txBody>
          <a:bodyPr spcFirstLastPara="1" wrap="square" lIns="20572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Arial" panose="020B0604020202020204"/>
              <a:buNone/>
            </a:pPr>
            <a:r>
              <a:rPr lang="en-US" sz="900" b="0" i="0" u="none" strike="noStrike" cap="none">
                <a:solidFill>
                  <a:srgbClr val="FFFFFF"/>
                </a:solidFill>
                <a:latin typeface="Montserrat"/>
                <a:ea typeface="Montserrat"/>
                <a:cs typeface="Montserrat"/>
                <a:sym typeface="Montserrat"/>
              </a:rPr>
              <a:t>95%</a:t>
            </a:r>
            <a:endParaRPr sz="1100" b="0" i="0" u="none" strike="noStrike" cap="none">
              <a:solidFill>
                <a:srgbClr val="000000"/>
              </a:solidFill>
              <a:latin typeface="Montserrat"/>
              <a:ea typeface="Montserrat"/>
              <a:cs typeface="Montserrat"/>
              <a:sym typeface="Montserrat"/>
            </a:endParaRPr>
          </a:p>
        </p:txBody>
      </p:sp>
      <p:sp>
        <p:nvSpPr>
          <p:cNvPr id="130" name="Google Shape;130;p20"/>
          <p:cNvSpPr txBox="1"/>
          <p:nvPr/>
        </p:nvSpPr>
        <p:spPr>
          <a:xfrm>
            <a:off x="3311325" y="3906563"/>
            <a:ext cx="2250000" cy="2307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Communicating</a:t>
            </a:r>
            <a:endParaRPr sz="1100" b="0" i="0" u="none" strike="noStrike" cap="none">
              <a:solidFill>
                <a:schemeClr val="dk1"/>
              </a:solidFill>
              <a:latin typeface="Montserrat"/>
              <a:ea typeface="Montserrat"/>
              <a:cs typeface="Montserrat"/>
              <a:sym typeface="Montserrat"/>
            </a:endParaRPr>
          </a:p>
        </p:txBody>
      </p:sp>
      <p:sp>
        <p:nvSpPr>
          <p:cNvPr id="131" name="Google Shape;131;p20"/>
          <p:cNvSpPr/>
          <p:nvPr/>
        </p:nvSpPr>
        <p:spPr>
          <a:xfrm>
            <a:off x="6225976" y="3645428"/>
            <a:ext cx="2560800" cy="184200"/>
          </a:xfrm>
          <a:prstGeom prst="roundRect">
            <a:avLst>
              <a:gd name="adj" fmla="val 50000"/>
            </a:avLst>
          </a:prstGeom>
          <a:gradFill>
            <a:gsLst>
              <a:gs pos="0">
                <a:schemeClr val="accent5"/>
              </a:gs>
              <a:gs pos="100000">
                <a:srgbClr val="ACAC07"/>
              </a:gs>
            </a:gsLst>
            <a:lin ang="5400700" scaled="0"/>
          </a:gradFill>
          <a:ln>
            <a:noFill/>
          </a:ln>
        </p:spPr>
        <p:txBody>
          <a:bodyPr spcFirstLastPara="1" wrap="square" lIns="20572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Arial" panose="020B0604020202020204"/>
              <a:buNone/>
            </a:pPr>
            <a:r>
              <a:rPr lang="en-US" sz="900" b="0" i="0" u="none" strike="noStrike" cap="none">
                <a:solidFill>
                  <a:srgbClr val="FFFFFF"/>
                </a:solidFill>
                <a:latin typeface="Montserrat"/>
                <a:ea typeface="Montserrat"/>
                <a:cs typeface="Montserrat"/>
                <a:sym typeface="Montserrat"/>
              </a:rPr>
              <a:t>95%</a:t>
            </a:r>
            <a:endParaRPr sz="1100" b="0" i="0" u="none" strike="noStrike" cap="none">
              <a:solidFill>
                <a:srgbClr val="000000"/>
              </a:solidFill>
              <a:latin typeface="Montserrat"/>
              <a:ea typeface="Montserrat"/>
              <a:cs typeface="Montserrat"/>
              <a:sym typeface="Montserrat"/>
            </a:endParaRPr>
          </a:p>
        </p:txBody>
      </p:sp>
      <p:sp>
        <p:nvSpPr>
          <p:cNvPr id="132" name="Google Shape;132;p20"/>
          <p:cNvSpPr txBox="1"/>
          <p:nvPr/>
        </p:nvSpPr>
        <p:spPr>
          <a:xfrm>
            <a:off x="6225975" y="3335063"/>
            <a:ext cx="2250000" cy="2307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Creative</a:t>
            </a:r>
            <a:endParaRPr sz="1100" b="0" i="0" u="none" strike="noStrike" cap="none">
              <a:solidFill>
                <a:schemeClr val="dk1"/>
              </a:solidFill>
              <a:latin typeface="Montserrat"/>
              <a:ea typeface="Montserrat"/>
              <a:cs typeface="Montserrat"/>
              <a:sym typeface="Montserrat"/>
            </a:endParaRPr>
          </a:p>
        </p:txBody>
      </p:sp>
      <p:sp>
        <p:nvSpPr>
          <p:cNvPr id="133" name="Google Shape;133;p20"/>
          <p:cNvSpPr/>
          <p:nvPr/>
        </p:nvSpPr>
        <p:spPr>
          <a:xfrm>
            <a:off x="6225976" y="4216928"/>
            <a:ext cx="2560800" cy="184200"/>
          </a:xfrm>
          <a:prstGeom prst="roundRect">
            <a:avLst>
              <a:gd name="adj" fmla="val 50000"/>
            </a:avLst>
          </a:prstGeom>
          <a:gradFill>
            <a:gsLst>
              <a:gs pos="0">
                <a:schemeClr val="accent4"/>
              </a:gs>
              <a:gs pos="100000">
                <a:srgbClr val="B4470B"/>
              </a:gs>
            </a:gsLst>
            <a:lin ang="2698631" scaled="0"/>
          </a:gradFill>
          <a:ln>
            <a:noFill/>
          </a:ln>
        </p:spPr>
        <p:txBody>
          <a:bodyPr spcFirstLastPara="1" wrap="square" lIns="20572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Arial" panose="020B0604020202020204"/>
              <a:buNone/>
            </a:pPr>
            <a:r>
              <a:rPr lang="en-US" sz="900" b="0" i="0" u="none" strike="noStrike" cap="none">
                <a:solidFill>
                  <a:srgbClr val="FFFFFF"/>
                </a:solidFill>
                <a:latin typeface="Montserrat"/>
                <a:ea typeface="Montserrat"/>
                <a:cs typeface="Montserrat"/>
                <a:sym typeface="Montserrat"/>
              </a:rPr>
              <a:t>99%</a:t>
            </a:r>
            <a:endParaRPr sz="1100" b="0" i="0" u="none" strike="noStrike" cap="none">
              <a:solidFill>
                <a:srgbClr val="000000"/>
              </a:solidFill>
              <a:latin typeface="Montserrat"/>
              <a:ea typeface="Montserrat"/>
              <a:cs typeface="Montserrat"/>
              <a:sym typeface="Montserrat"/>
            </a:endParaRPr>
          </a:p>
        </p:txBody>
      </p:sp>
      <p:sp>
        <p:nvSpPr>
          <p:cNvPr id="134" name="Google Shape;134;p20"/>
          <p:cNvSpPr txBox="1"/>
          <p:nvPr/>
        </p:nvSpPr>
        <p:spPr>
          <a:xfrm>
            <a:off x="6225975" y="3906563"/>
            <a:ext cx="2250000" cy="2307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Collaborating</a:t>
            </a:r>
            <a:endParaRPr sz="1100" b="0" i="0" u="none" strike="noStrike" cap="none">
              <a:solidFill>
                <a:schemeClr val="dk1"/>
              </a:solidFill>
              <a:latin typeface="Montserrat"/>
              <a:ea typeface="Montserrat"/>
              <a:cs typeface="Montserrat"/>
              <a:sym typeface="Montserrat"/>
            </a:endParaRPr>
          </a:p>
        </p:txBody>
      </p:sp>
      <p:sp>
        <p:nvSpPr>
          <p:cNvPr id="135" name="Google Shape;135;p20"/>
          <p:cNvSpPr/>
          <p:nvPr/>
        </p:nvSpPr>
        <p:spPr>
          <a:xfrm>
            <a:off x="3316388" y="1365919"/>
            <a:ext cx="2965200" cy="300300"/>
          </a:xfrm>
          <a:prstGeom prst="rect">
            <a:avLst/>
          </a:prstGeom>
          <a:noFill/>
          <a:ln>
            <a:noFill/>
          </a:ln>
        </p:spPr>
        <p:txBody>
          <a:bodyPr spcFirstLastPara="1" wrap="square" lIns="0"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r>
              <a:rPr lang="en-US" sz="1500" b="1">
                <a:solidFill>
                  <a:srgbClr val="2C3E50"/>
                </a:solidFill>
                <a:latin typeface="Montserrat"/>
                <a:ea typeface="Montserrat"/>
                <a:cs typeface="Montserrat"/>
                <a:sym typeface="Montserrat"/>
              </a:rPr>
              <a:t>Hoàng Lê Anh Khôi</a:t>
            </a:r>
            <a:endParaRPr sz="11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965" name="Shape 965"/>
        <p:cNvGrpSpPr/>
        <p:nvPr/>
      </p:nvGrpSpPr>
      <p:grpSpPr>
        <a:xfrm>
          <a:off x="0" y="0"/>
          <a:ext cx="0" cy="0"/>
          <a:chOff x="0" y="0"/>
          <a:chExt cx="0" cy="0"/>
        </a:xfrm>
      </p:grpSpPr>
      <p:sp>
        <p:nvSpPr>
          <p:cNvPr id="966" name="Google Shape;966;p38"/>
          <p:cNvSpPr txBox="1"/>
          <p:nvPr>
            <p:ph type="sldNum" idx="12"/>
          </p:nvPr>
        </p:nvSpPr>
        <p:spPr>
          <a:xfrm>
            <a:off x="8434925" y="198394"/>
            <a:ext cx="543900" cy="5613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Clr>
                <a:srgbClr val="F2F2F2"/>
              </a:buClr>
              <a:buSzPts val="3300"/>
              <a:buFont typeface="Helvetica Neue Light" panose="020B0604020202020204"/>
              <a:buNone/>
            </a:pPr>
            <a:r>
              <a:rPr lang="en-US"/>
              <a:t>1</a:t>
            </a:r>
            <a:endParaRPr sz="800">
              <a:solidFill>
                <a:schemeClr val="dk2"/>
              </a:solidFill>
              <a:latin typeface="Arial" panose="020B0604020202020204"/>
              <a:ea typeface="Arial" panose="020B0604020202020204"/>
              <a:cs typeface="Arial" panose="020B0604020202020204"/>
              <a:sym typeface="Arial" panose="020B0604020202020204"/>
            </a:endParaRPr>
          </a:p>
        </p:txBody>
      </p:sp>
      <p:sp>
        <p:nvSpPr>
          <p:cNvPr id="967" name="Google Shape;967;p38"/>
          <p:cNvSpPr txBox="1"/>
          <p:nvPr/>
        </p:nvSpPr>
        <p:spPr>
          <a:xfrm>
            <a:off x="902363" y="761175"/>
            <a:ext cx="7345500" cy="3873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595959"/>
              </a:buClr>
              <a:buSzPts val="3000"/>
              <a:buFont typeface="Arial" panose="020B0604020202020204"/>
              <a:buNone/>
            </a:pPr>
            <a:r>
              <a:rPr lang="en-US" sz="2000" b="0" i="0" u="none" strike="noStrike" cap="none">
                <a:solidFill>
                  <a:srgbClr val="595959"/>
                </a:solidFill>
                <a:latin typeface="Montserrat"/>
                <a:ea typeface="Montserrat"/>
                <a:cs typeface="Montserrat"/>
                <a:sym typeface="Montserrat"/>
              </a:rPr>
              <a:t>Kiến Thức Đã Học</a:t>
            </a:r>
            <a:endParaRPr sz="100" b="0" i="0" u="none" strike="noStrike" cap="none">
              <a:solidFill>
                <a:srgbClr val="000000"/>
              </a:solidFill>
              <a:latin typeface="Montserrat"/>
              <a:ea typeface="Montserrat"/>
              <a:cs typeface="Montserrat"/>
              <a:sym typeface="Montserrat"/>
            </a:endParaRPr>
          </a:p>
        </p:txBody>
      </p:sp>
      <p:grpSp>
        <p:nvGrpSpPr>
          <p:cNvPr id="968" name="Google Shape;968;p38"/>
          <p:cNvGrpSpPr/>
          <p:nvPr/>
        </p:nvGrpSpPr>
        <p:grpSpPr>
          <a:xfrm>
            <a:off x="3981447" y="550115"/>
            <a:ext cx="1181103" cy="230400"/>
            <a:chOff x="0" y="0"/>
            <a:chExt cx="1574804" cy="307200"/>
          </a:xfrm>
        </p:grpSpPr>
        <p:sp>
          <p:nvSpPr>
            <p:cNvPr id="969" name="Google Shape;969;p38"/>
            <p:cNvSpPr/>
            <p:nvPr/>
          </p:nvSpPr>
          <p:spPr>
            <a:xfrm flipH="1">
              <a:off x="104" y="0"/>
              <a:ext cx="1574700" cy="2814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400"/>
                <a:buFont typeface="Arial" panose="020B060402020202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0" name="Google Shape;970;p38"/>
            <p:cNvSpPr txBox="1"/>
            <p:nvPr/>
          </p:nvSpPr>
          <p:spPr>
            <a:xfrm>
              <a:off x="0" y="0"/>
              <a:ext cx="1574700" cy="3072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100"/>
                <a:buFont typeface="Arial" panose="020B0604020202020204"/>
                <a:buNone/>
              </a:pPr>
              <a:r>
                <a:rPr lang="en-US" sz="1200" b="0" i="0" u="none" strike="noStrike" cap="none">
                  <a:solidFill>
                    <a:srgbClr val="A6A6A6"/>
                  </a:solidFill>
                  <a:latin typeface="Montserrat"/>
                  <a:ea typeface="Montserrat"/>
                  <a:cs typeface="Montserrat"/>
                  <a:sym typeface="Montserrat"/>
                </a:rPr>
                <a:t>Tổng Quan</a:t>
              </a:r>
              <a:endParaRPr sz="1200" b="0" i="0" u="none" strike="noStrike" cap="none">
                <a:solidFill>
                  <a:srgbClr val="000000"/>
                </a:solidFill>
                <a:latin typeface="Montserrat"/>
                <a:ea typeface="Montserrat"/>
                <a:cs typeface="Montserrat"/>
                <a:sym typeface="Montserrat"/>
              </a:endParaRPr>
            </a:p>
          </p:txBody>
        </p:sp>
      </p:grpSp>
      <p:sp>
        <p:nvSpPr>
          <p:cNvPr id="971" name="Google Shape;971;p38"/>
          <p:cNvSpPr txBox="1"/>
          <p:nvPr/>
        </p:nvSpPr>
        <p:spPr>
          <a:xfrm>
            <a:off x="1423311" y="1537008"/>
            <a:ext cx="1599900" cy="621900"/>
          </a:xfrm>
          <a:prstGeom prst="rect">
            <a:avLst/>
          </a:prstGeom>
          <a:noFill/>
          <a:ln>
            <a:noFill/>
          </a:ln>
        </p:spPr>
        <p:txBody>
          <a:bodyPr spcFirstLastPara="1" wrap="square" lIns="34275" tIns="34275" rIns="34275" bIns="34275" anchor="t" anchorCtr="0">
            <a:noAutofit/>
          </a:bodyPr>
          <a:lstStyle/>
          <a:p>
            <a:pPr marL="0" marR="0" lvl="0" indent="0" algn="ctr" rtl="0">
              <a:lnSpc>
                <a:spcPct val="120000"/>
              </a:lnSpc>
              <a:spcBef>
                <a:spcPts val="0"/>
              </a:spcBef>
              <a:spcAft>
                <a:spcPts val="0"/>
              </a:spcAft>
              <a:buClr>
                <a:srgbClr val="808080"/>
              </a:buClr>
              <a:buSzPts val="800"/>
              <a:buFont typeface="Quattrocento Sans"/>
              <a:buNone/>
            </a:pPr>
            <a:r>
              <a:rPr lang="en-US" sz="1400" b="0" i="0" u="none" strike="noStrike" cap="none">
                <a:solidFill>
                  <a:srgbClr val="808080"/>
                </a:solidFill>
                <a:latin typeface="Montserrat"/>
                <a:ea typeface="Montserrat"/>
                <a:cs typeface="Montserrat"/>
                <a:sym typeface="Montserrat"/>
              </a:rPr>
              <a:t>Học Về Cảm Biến Nghiêng</a:t>
            </a:r>
            <a:endParaRPr sz="1400" b="0" i="0" u="none" strike="noStrike" cap="none">
              <a:solidFill>
                <a:srgbClr val="808080"/>
              </a:solidFill>
              <a:latin typeface="Montserrat"/>
              <a:ea typeface="Montserrat"/>
              <a:cs typeface="Montserrat"/>
              <a:sym typeface="Montserrat"/>
            </a:endParaRPr>
          </a:p>
        </p:txBody>
      </p:sp>
      <p:pic>
        <p:nvPicPr>
          <p:cNvPr id="972" name="Google Shape;972;p38"/>
          <p:cNvPicPr preferRelativeResize="0"/>
          <p:nvPr/>
        </p:nvPicPr>
        <p:blipFill rotWithShape="1">
          <a:blip r:embed="rId1"/>
          <a:srcRect/>
          <a:stretch>
            <a:fillRect/>
          </a:stretch>
        </p:blipFill>
        <p:spPr>
          <a:xfrm>
            <a:off x="4469769" y="1408990"/>
            <a:ext cx="3777944" cy="1251694"/>
          </a:xfrm>
          <a:prstGeom prst="rect">
            <a:avLst/>
          </a:prstGeom>
          <a:noFill/>
          <a:ln>
            <a:noFill/>
          </a:ln>
        </p:spPr>
      </p:pic>
      <p:pic>
        <p:nvPicPr>
          <p:cNvPr id="973" name="Google Shape;973;p38"/>
          <p:cNvPicPr preferRelativeResize="0"/>
          <p:nvPr/>
        </p:nvPicPr>
        <p:blipFill rotWithShape="1">
          <a:blip r:embed="rId2"/>
          <a:srcRect/>
          <a:stretch>
            <a:fillRect/>
          </a:stretch>
        </p:blipFill>
        <p:spPr>
          <a:xfrm>
            <a:off x="4408559" y="2801249"/>
            <a:ext cx="3777942" cy="1217401"/>
          </a:xfrm>
          <a:prstGeom prst="rect">
            <a:avLst/>
          </a:prstGeom>
          <a:noFill/>
          <a:ln>
            <a:noFill/>
          </a:ln>
        </p:spPr>
      </p:pic>
      <p:pic>
        <p:nvPicPr>
          <p:cNvPr id="974" name="Google Shape;974;p38"/>
          <p:cNvPicPr preferRelativeResize="0"/>
          <p:nvPr/>
        </p:nvPicPr>
        <p:blipFill rotWithShape="1">
          <a:blip r:embed="rId3"/>
          <a:srcRect/>
          <a:stretch>
            <a:fillRect/>
          </a:stretch>
        </p:blipFill>
        <p:spPr>
          <a:xfrm>
            <a:off x="1423311" y="2547426"/>
            <a:ext cx="1880406" cy="138433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978" name="Shape 978"/>
        <p:cNvGrpSpPr/>
        <p:nvPr/>
      </p:nvGrpSpPr>
      <p:grpSpPr>
        <a:xfrm>
          <a:off x="0" y="0"/>
          <a:ext cx="0" cy="0"/>
          <a:chOff x="0" y="0"/>
          <a:chExt cx="0" cy="0"/>
        </a:xfrm>
      </p:grpSpPr>
      <p:pic>
        <p:nvPicPr>
          <p:cNvPr id="979" name="Google Shape;979;p39"/>
          <p:cNvPicPr preferRelativeResize="0"/>
          <p:nvPr/>
        </p:nvPicPr>
        <p:blipFill rotWithShape="1">
          <a:blip r:embed="rId1"/>
          <a:srcRect/>
          <a:stretch>
            <a:fillRect/>
          </a:stretch>
        </p:blipFill>
        <p:spPr>
          <a:xfrm>
            <a:off x="939402" y="1360884"/>
            <a:ext cx="7265194" cy="2421731"/>
          </a:xfrm>
          <a:prstGeom prst="rect">
            <a:avLst/>
          </a:prstGeom>
          <a:solidFill>
            <a:schemeClr val="lt1"/>
          </a:solidFill>
          <a:ln>
            <a:noFill/>
          </a:ln>
        </p:spPr>
      </p:pic>
      <p:sp>
        <p:nvSpPr>
          <p:cNvPr id="980" name="Google Shape;980;p39"/>
          <p:cNvSpPr txBox="1"/>
          <p:nvPr/>
        </p:nvSpPr>
        <p:spPr>
          <a:xfrm>
            <a:off x="3731894" y="525779"/>
            <a:ext cx="16803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US" sz="1500" b="0" i="0" u="none" strike="noStrike" cap="none">
                <a:solidFill>
                  <a:srgbClr val="000000"/>
                </a:solidFill>
                <a:latin typeface="Arial" panose="020B0604020202020204"/>
                <a:ea typeface="Arial" panose="020B0604020202020204"/>
                <a:cs typeface="Arial" panose="020B0604020202020204"/>
                <a:sym typeface="Arial" panose="020B0604020202020204"/>
              </a:rPr>
              <a:t>KỸ NĂNG</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984" name="Shape 984"/>
        <p:cNvGrpSpPr/>
        <p:nvPr/>
      </p:nvGrpSpPr>
      <p:grpSpPr>
        <a:xfrm>
          <a:off x="0" y="0"/>
          <a:ext cx="0" cy="0"/>
          <a:chOff x="0" y="0"/>
          <a:chExt cx="0" cy="0"/>
        </a:xfrm>
      </p:grpSpPr>
      <p:sp>
        <p:nvSpPr>
          <p:cNvPr id="985" name="Google Shape;985;p40"/>
          <p:cNvSpPr txBox="1"/>
          <p:nvPr/>
        </p:nvSpPr>
        <p:spPr>
          <a:xfrm>
            <a:off x="6889184" y="184610"/>
            <a:ext cx="1674000" cy="148800"/>
          </a:xfrm>
          <a:prstGeom prst="rect">
            <a:avLst/>
          </a:prstGeom>
          <a:noFill/>
          <a:ln>
            <a:noFill/>
          </a:ln>
        </p:spPr>
        <p:txBody>
          <a:bodyPr spcFirstLastPara="1" wrap="square" lIns="29450" tIns="29450" rIns="29450" bIns="29450" anchor="t" anchorCtr="0">
            <a:noAutofit/>
          </a:bodyPr>
          <a:lstStyle/>
          <a:p>
            <a:pPr marL="0" marR="0" lvl="0" indent="0" algn="ctr" rtl="0">
              <a:lnSpc>
                <a:spcPct val="100000"/>
              </a:lnSpc>
              <a:spcBef>
                <a:spcPts val="0"/>
              </a:spcBef>
              <a:spcAft>
                <a:spcPts val="0"/>
              </a:spcAft>
              <a:buClr>
                <a:srgbClr val="FFFFFF"/>
              </a:buClr>
              <a:buSzPts val="800"/>
              <a:buFont typeface="Montserrat Medium"/>
              <a:buNone/>
            </a:pPr>
            <a:endParaRPr sz="800" b="0" i="0" u="none" strike="noStrike" cap="none">
              <a:solidFill>
                <a:schemeClr val="dk1"/>
              </a:solidFill>
              <a:latin typeface="Montserrat Medium"/>
              <a:ea typeface="Montserrat Medium"/>
              <a:cs typeface="Montserrat Medium"/>
              <a:sym typeface="Montserrat Medium"/>
            </a:endParaRPr>
          </a:p>
        </p:txBody>
      </p:sp>
      <p:sp>
        <p:nvSpPr>
          <p:cNvPr id="986" name="Google Shape;986;p40"/>
          <p:cNvSpPr/>
          <p:nvPr/>
        </p:nvSpPr>
        <p:spPr>
          <a:xfrm rot="-5400000">
            <a:off x="-1467019" y="1114431"/>
            <a:ext cx="5848686" cy="2914650"/>
          </a:xfrm>
          <a:custGeom>
            <a:avLst/>
            <a:gdLst/>
            <a:ahLst/>
            <a:cxnLst/>
            <a:rect l="l" t="t" r="r" b="b"/>
            <a:pathLst>
              <a:path w="21600" h="21600" extrusionOk="0">
                <a:moveTo>
                  <a:pt x="0" y="0"/>
                </a:moveTo>
                <a:lnTo>
                  <a:pt x="21600" y="0"/>
                </a:lnTo>
                <a:lnTo>
                  <a:pt x="21385" y="4289"/>
                </a:lnTo>
                <a:cubicBezTo>
                  <a:pt x="20377" y="14169"/>
                  <a:pt x="16021" y="21600"/>
                  <a:pt x="10800" y="21600"/>
                </a:cubicBezTo>
                <a:cubicBezTo>
                  <a:pt x="5579" y="21600"/>
                  <a:pt x="1223" y="14169"/>
                  <a:pt x="215" y="4289"/>
                </a:cubicBezTo>
                <a:close/>
              </a:path>
            </a:pathLst>
          </a:custGeom>
          <a:gradFill>
            <a:gsLst>
              <a:gs pos="0">
                <a:srgbClr val="0D6145">
                  <a:alpha val="13725"/>
                </a:srgbClr>
              </a:gs>
              <a:gs pos="100000">
                <a:srgbClr val="11815C">
                  <a:alpha val="13725"/>
                </a:srgbClr>
              </a:gs>
            </a:gsLst>
            <a:lin ang="2700006" scaled="0"/>
          </a:gradFill>
          <a:ln>
            <a:noFill/>
          </a:ln>
          <a:effectLst>
            <a:outerShdw blurRad="1270000" dist="571500" rotWithShape="0">
              <a:srgbClr val="808080">
                <a:alpha val="40000"/>
              </a:srgbClr>
            </a:outerShdw>
          </a:effectLst>
        </p:spPr>
        <p:txBody>
          <a:bodyPr spcFirstLastPara="1" wrap="square" lIns="34925" tIns="34925" rIns="34925" bIns="34925" anchor="ctr" anchorCtr="0">
            <a:noAutofit/>
          </a:bodyPr>
          <a:lstStyle/>
          <a:p>
            <a:pPr marL="0" marR="0" lvl="0" indent="0" algn="ctr" rtl="0">
              <a:lnSpc>
                <a:spcPct val="100000"/>
              </a:lnSpc>
              <a:spcBef>
                <a:spcPts val="0"/>
              </a:spcBef>
              <a:spcAft>
                <a:spcPts val="0"/>
              </a:spcAft>
              <a:buClr>
                <a:srgbClr val="FFFFFF"/>
              </a:buClr>
              <a:buSzPts val="1400"/>
              <a:buFont typeface="Calibri" panose="020F050202020403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87" name="Google Shape;987;p40"/>
          <p:cNvSpPr/>
          <p:nvPr/>
        </p:nvSpPr>
        <p:spPr>
          <a:xfrm rot="-5400000">
            <a:off x="-918784" y="1659021"/>
            <a:ext cx="3663036" cy="1825470"/>
          </a:xfrm>
          <a:custGeom>
            <a:avLst/>
            <a:gdLst/>
            <a:ahLst/>
            <a:cxnLst/>
            <a:rect l="l" t="t" r="r" b="b"/>
            <a:pathLst>
              <a:path w="21600" h="21600" extrusionOk="0">
                <a:moveTo>
                  <a:pt x="0" y="0"/>
                </a:moveTo>
                <a:lnTo>
                  <a:pt x="21600" y="0"/>
                </a:lnTo>
                <a:lnTo>
                  <a:pt x="21385" y="4289"/>
                </a:lnTo>
                <a:cubicBezTo>
                  <a:pt x="20377" y="14169"/>
                  <a:pt x="16021" y="21600"/>
                  <a:pt x="10800" y="21600"/>
                </a:cubicBezTo>
                <a:cubicBezTo>
                  <a:pt x="5579" y="21600"/>
                  <a:pt x="1223" y="14169"/>
                  <a:pt x="215" y="4289"/>
                </a:cubicBezTo>
                <a:close/>
              </a:path>
            </a:pathLst>
          </a:custGeom>
          <a:gradFill>
            <a:gsLst>
              <a:gs pos="0">
                <a:srgbClr val="5DC2A7"/>
              </a:gs>
              <a:gs pos="100000">
                <a:srgbClr val="EBEB45"/>
              </a:gs>
            </a:gsLst>
            <a:lin ang="2700006" scaled="0"/>
          </a:gradFill>
          <a:ln>
            <a:noFill/>
          </a:ln>
          <a:effectLst>
            <a:outerShdw blurRad="1270000" dist="571500" rotWithShape="0">
              <a:srgbClr val="808080">
                <a:alpha val="40000"/>
              </a:srgbClr>
            </a:outerShdw>
          </a:effectLst>
        </p:spPr>
        <p:txBody>
          <a:bodyPr spcFirstLastPara="1" wrap="square" lIns="34925" tIns="34925" rIns="34925" bIns="34925" anchor="ctr" anchorCtr="0">
            <a:noAutofit/>
          </a:bodyPr>
          <a:lstStyle/>
          <a:p>
            <a:pPr marL="0" marR="0" lvl="0" indent="0" algn="ctr" rtl="0">
              <a:lnSpc>
                <a:spcPct val="100000"/>
              </a:lnSpc>
              <a:spcBef>
                <a:spcPts val="0"/>
              </a:spcBef>
              <a:spcAft>
                <a:spcPts val="0"/>
              </a:spcAft>
              <a:buClr>
                <a:srgbClr val="FFFFFF"/>
              </a:buClr>
              <a:buSzPts val="1400"/>
              <a:buFont typeface="Calibri" panose="020F050202020403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88" name="Google Shape;988;p40"/>
          <p:cNvSpPr/>
          <p:nvPr/>
        </p:nvSpPr>
        <p:spPr>
          <a:xfrm rot="-5400000">
            <a:off x="-2249236" y="337377"/>
            <a:ext cx="8967240" cy="4468770"/>
          </a:xfrm>
          <a:custGeom>
            <a:avLst/>
            <a:gdLst/>
            <a:ahLst/>
            <a:cxnLst/>
            <a:rect l="l" t="t" r="r" b="b"/>
            <a:pathLst>
              <a:path w="21600" h="21600" extrusionOk="0">
                <a:moveTo>
                  <a:pt x="0" y="0"/>
                </a:moveTo>
                <a:lnTo>
                  <a:pt x="21600" y="0"/>
                </a:lnTo>
                <a:lnTo>
                  <a:pt x="21385" y="4289"/>
                </a:lnTo>
                <a:cubicBezTo>
                  <a:pt x="20377" y="14169"/>
                  <a:pt x="16021" y="21600"/>
                  <a:pt x="10800" y="21600"/>
                </a:cubicBezTo>
                <a:cubicBezTo>
                  <a:pt x="5579" y="21600"/>
                  <a:pt x="1223" y="14169"/>
                  <a:pt x="215" y="4289"/>
                </a:cubicBezTo>
                <a:close/>
              </a:path>
            </a:pathLst>
          </a:custGeom>
          <a:gradFill>
            <a:gsLst>
              <a:gs pos="0">
                <a:srgbClr val="0D6145">
                  <a:alpha val="3529"/>
                </a:srgbClr>
              </a:gs>
              <a:gs pos="100000">
                <a:srgbClr val="11815C">
                  <a:alpha val="3529"/>
                </a:srgbClr>
              </a:gs>
            </a:gsLst>
            <a:lin ang="2700006" scaled="0"/>
          </a:gradFill>
          <a:ln>
            <a:noFill/>
          </a:ln>
        </p:spPr>
        <p:txBody>
          <a:bodyPr spcFirstLastPara="1" wrap="square" lIns="34925" tIns="34925" rIns="34925" bIns="34925" anchor="ctr" anchorCtr="0">
            <a:noAutofit/>
          </a:bodyPr>
          <a:lstStyle/>
          <a:p>
            <a:pPr marL="0" marR="0" lvl="0" indent="0" algn="ctr" rtl="0">
              <a:lnSpc>
                <a:spcPct val="100000"/>
              </a:lnSpc>
              <a:spcBef>
                <a:spcPts val="0"/>
              </a:spcBef>
              <a:spcAft>
                <a:spcPts val="0"/>
              </a:spcAft>
              <a:buClr>
                <a:srgbClr val="FFFFFF"/>
              </a:buClr>
              <a:buSzPts val="1400"/>
              <a:buFont typeface="Calibri" panose="020F050202020403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989" name="Google Shape;989;p40"/>
          <p:cNvPicPr preferRelativeResize="0"/>
          <p:nvPr/>
        </p:nvPicPr>
        <p:blipFill rotWithShape="1">
          <a:blip r:embed="rId1"/>
          <a:srcRect/>
          <a:stretch>
            <a:fillRect/>
          </a:stretch>
        </p:blipFill>
        <p:spPr>
          <a:xfrm>
            <a:off x="361737" y="-1490"/>
            <a:ext cx="1101975" cy="520931"/>
          </a:xfrm>
          <a:prstGeom prst="rect">
            <a:avLst/>
          </a:prstGeom>
          <a:noFill/>
          <a:ln>
            <a:noFill/>
          </a:ln>
        </p:spPr>
      </p:pic>
      <p:sp>
        <p:nvSpPr>
          <p:cNvPr id="990" name="Google Shape;990;p40"/>
          <p:cNvSpPr txBox="1"/>
          <p:nvPr/>
        </p:nvSpPr>
        <p:spPr>
          <a:xfrm>
            <a:off x="133144" y="671063"/>
            <a:ext cx="8813400" cy="419700"/>
          </a:xfrm>
          <a:prstGeom prst="rect">
            <a:avLst/>
          </a:prstGeom>
          <a:noFill/>
          <a:ln>
            <a:noFill/>
          </a:ln>
        </p:spPr>
        <p:txBody>
          <a:bodyPr spcFirstLastPara="1" wrap="square" lIns="34925" tIns="34925" rIns="34925" bIns="34925" anchor="t" anchorCtr="0">
            <a:noAutofit/>
          </a:bodyPr>
          <a:lstStyle/>
          <a:p>
            <a:pPr marL="0" marR="0" lvl="0" indent="0" algn="ctr" rtl="0">
              <a:lnSpc>
                <a:spcPct val="90000"/>
              </a:lnSpc>
              <a:spcBef>
                <a:spcPts val="0"/>
              </a:spcBef>
              <a:spcAft>
                <a:spcPts val="0"/>
              </a:spcAft>
              <a:buClr>
                <a:srgbClr val="0F7151"/>
              </a:buClr>
              <a:buSzPts val="2800"/>
              <a:buFont typeface="Arial" panose="020B0604020202020204"/>
              <a:buNone/>
            </a:pPr>
            <a:r>
              <a:rPr lang="en-US" sz="2300" b="0" i="0" u="none" strike="noStrike" cap="none">
                <a:solidFill>
                  <a:srgbClr val="0F7151"/>
                </a:solidFill>
                <a:latin typeface="Montserrat"/>
                <a:ea typeface="Montserrat"/>
                <a:cs typeface="Montserrat"/>
                <a:sym typeface="Montserrat"/>
              </a:rPr>
              <a:t>Hình Ảnh Lớp Học</a:t>
            </a:r>
            <a:endParaRPr sz="2300" b="0" i="0" u="none" strike="noStrike" cap="none">
              <a:solidFill>
                <a:srgbClr val="000000"/>
              </a:solidFill>
              <a:latin typeface="Montserrat"/>
              <a:ea typeface="Montserrat"/>
              <a:cs typeface="Montserrat"/>
              <a:sym typeface="Montserrat"/>
            </a:endParaRPr>
          </a:p>
        </p:txBody>
      </p:sp>
      <p:pic>
        <p:nvPicPr>
          <p:cNvPr id="991" name="Google Shape;991;p40"/>
          <p:cNvPicPr preferRelativeResize="0"/>
          <p:nvPr/>
        </p:nvPicPr>
        <p:blipFill>
          <a:blip r:embed="rId2"/>
          <a:stretch>
            <a:fillRect/>
          </a:stretch>
        </p:blipFill>
        <p:spPr>
          <a:xfrm>
            <a:off x="2794206" y="1346422"/>
            <a:ext cx="1190623" cy="1587494"/>
          </a:xfrm>
          <a:prstGeom prst="rect">
            <a:avLst/>
          </a:prstGeom>
          <a:noFill/>
          <a:ln>
            <a:noFill/>
          </a:ln>
        </p:spPr>
      </p:pic>
      <p:pic>
        <p:nvPicPr>
          <p:cNvPr id="992" name="Google Shape;992;p40"/>
          <p:cNvPicPr preferRelativeResize="0"/>
          <p:nvPr/>
        </p:nvPicPr>
        <p:blipFill>
          <a:blip r:embed="rId3"/>
          <a:stretch>
            <a:fillRect/>
          </a:stretch>
        </p:blipFill>
        <p:spPr>
          <a:xfrm>
            <a:off x="2794194" y="3189578"/>
            <a:ext cx="1190623" cy="1587507"/>
          </a:xfrm>
          <a:prstGeom prst="rect">
            <a:avLst/>
          </a:prstGeom>
          <a:noFill/>
          <a:ln>
            <a:noFill/>
          </a:ln>
        </p:spPr>
      </p:pic>
      <p:pic>
        <p:nvPicPr>
          <p:cNvPr id="993" name="Google Shape;993;p40"/>
          <p:cNvPicPr preferRelativeResize="0"/>
          <p:nvPr/>
        </p:nvPicPr>
        <p:blipFill>
          <a:blip r:embed="rId4"/>
          <a:stretch>
            <a:fillRect/>
          </a:stretch>
        </p:blipFill>
        <p:spPr>
          <a:xfrm>
            <a:off x="4156100" y="1346431"/>
            <a:ext cx="2116669" cy="1587487"/>
          </a:xfrm>
          <a:prstGeom prst="rect">
            <a:avLst/>
          </a:prstGeom>
          <a:noFill/>
          <a:ln>
            <a:noFill/>
          </a:ln>
        </p:spPr>
      </p:pic>
      <p:pic>
        <p:nvPicPr>
          <p:cNvPr id="994" name="Google Shape;994;p40"/>
          <p:cNvPicPr preferRelativeResize="0"/>
          <p:nvPr/>
        </p:nvPicPr>
        <p:blipFill>
          <a:blip r:embed="rId5"/>
          <a:stretch>
            <a:fillRect/>
          </a:stretch>
        </p:blipFill>
        <p:spPr>
          <a:xfrm>
            <a:off x="506244" y="3189462"/>
            <a:ext cx="2116669" cy="1587511"/>
          </a:xfrm>
          <a:prstGeom prst="rect">
            <a:avLst/>
          </a:prstGeom>
          <a:noFill/>
          <a:ln>
            <a:noFill/>
          </a:ln>
        </p:spPr>
      </p:pic>
      <p:pic>
        <p:nvPicPr>
          <p:cNvPr id="995" name="Google Shape;995;p40"/>
          <p:cNvPicPr preferRelativeResize="0"/>
          <p:nvPr/>
        </p:nvPicPr>
        <p:blipFill>
          <a:blip r:embed="rId6"/>
          <a:stretch>
            <a:fillRect/>
          </a:stretch>
        </p:blipFill>
        <p:spPr>
          <a:xfrm>
            <a:off x="506250" y="1346375"/>
            <a:ext cx="2116675" cy="1587502"/>
          </a:xfrm>
          <a:prstGeom prst="rect">
            <a:avLst/>
          </a:prstGeom>
          <a:noFill/>
          <a:ln>
            <a:noFill/>
          </a:ln>
        </p:spPr>
      </p:pic>
      <p:pic>
        <p:nvPicPr>
          <p:cNvPr id="996" name="Google Shape;996;p40"/>
          <p:cNvPicPr preferRelativeResize="0"/>
          <p:nvPr/>
        </p:nvPicPr>
        <p:blipFill>
          <a:blip r:embed="rId7"/>
          <a:stretch>
            <a:fillRect/>
          </a:stretch>
        </p:blipFill>
        <p:spPr>
          <a:xfrm>
            <a:off x="4156100" y="3189575"/>
            <a:ext cx="2116675" cy="1587506"/>
          </a:xfrm>
          <a:prstGeom prst="rect">
            <a:avLst/>
          </a:prstGeom>
          <a:noFill/>
          <a:ln>
            <a:noFill/>
          </a:ln>
        </p:spPr>
      </p:pic>
      <p:pic>
        <p:nvPicPr>
          <p:cNvPr id="997" name="Google Shape;997;p40"/>
          <p:cNvPicPr preferRelativeResize="0"/>
          <p:nvPr/>
        </p:nvPicPr>
        <p:blipFill>
          <a:blip r:embed="rId8"/>
          <a:stretch>
            <a:fillRect/>
          </a:stretch>
        </p:blipFill>
        <p:spPr>
          <a:xfrm>
            <a:off x="6444049" y="1346435"/>
            <a:ext cx="2116675" cy="1587490"/>
          </a:xfrm>
          <a:prstGeom prst="rect">
            <a:avLst/>
          </a:prstGeom>
          <a:noFill/>
          <a:ln>
            <a:noFill/>
          </a:ln>
        </p:spPr>
      </p:pic>
      <p:pic>
        <p:nvPicPr>
          <p:cNvPr id="998" name="Google Shape;998;p40"/>
          <p:cNvPicPr preferRelativeResize="0"/>
          <p:nvPr/>
        </p:nvPicPr>
        <p:blipFill>
          <a:blip r:embed="rId9"/>
          <a:stretch>
            <a:fillRect/>
          </a:stretch>
        </p:blipFill>
        <p:spPr>
          <a:xfrm>
            <a:off x="6444049" y="3189575"/>
            <a:ext cx="2116675" cy="158750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002" name="Shape 1002"/>
        <p:cNvGrpSpPr/>
        <p:nvPr/>
      </p:nvGrpSpPr>
      <p:grpSpPr>
        <a:xfrm>
          <a:off x="0" y="0"/>
          <a:ext cx="0" cy="0"/>
          <a:chOff x="0" y="0"/>
          <a:chExt cx="0" cy="0"/>
        </a:xfrm>
      </p:grpSpPr>
      <p:pic>
        <p:nvPicPr>
          <p:cNvPr id="1003" name="Google Shape;1003;p41" descr="Monitor with solid fill"/>
          <p:cNvPicPr preferRelativeResize="0"/>
          <p:nvPr/>
        </p:nvPicPr>
        <p:blipFill rotWithShape="1">
          <a:blip r:embed="rId1"/>
          <a:srcRect/>
          <a:stretch>
            <a:fillRect/>
          </a:stretch>
        </p:blipFill>
        <p:spPr>
          <a:xfrm>
            <a:off x="4541520" y="525779"/>
            <a:ext cx="4602480" cy="4602480"/>
          </a:xfrm>
          <a:prstGeom prst="rect">
            <a:avLst/>
          </a:prstGeom>
          <a:noFill/>
          <a:ln>
            <a:noFill/>
          </a:ln>
        </p:spPr>
      </p:pic>
      <p:sp>
        <p:nvSpPr>
          <p:cNvPr id="1004" name="Google Shape;1004;p41"/>
          <p:cNvSpPr txBox="1"/>
          <p:nvPr/>
        </p:nvSpPr>
        <p:spPr>
          <a:xfrm>
            <a:off x="537207" y="957281"/>
            <a:ext cx="4004400" cy="2409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US" sz="1100" b="0" i="0" u="none" strike="noStrike" cap="none">
                <a:solidFill>
                  <a:srgbClr val="808080"/>
                </a:solidFill>
                <a:latin typeface="Montserrat"/>
                <a:ea typeface="Montserrat"/>
                <a:cs typeface="Montserrat"/>
                <a:sym typeface="Montserrat"/>
              </a:rPr>
              <a:t>DỰ ÁN</a:t>
            </a: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r>
              <a:rPr lang="en-US" sz="1800" b="1">
                <a:solidFill>
                  <a:schemeClr val="dk1"/>
                </a:solidFill>
                <a:latin typeface="Montserrat"/>
                <a:ea typeface="Montserrat"/>
                <a:cs typeface="Montserrat"/>
                <a:sym typeface="Montserrat"/>
              </a:rPr>
              <a:t>Robot Trượt Tuyết</a:t>
            </a:r>
            <a:endParaRPr sz="1800" b="1">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b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br>
            <a:r>
              <a:rPr lang="en-US" sz="1200" b="1" i="0" u="none" strike="noStrike" cap="none">
                <a:solidFill>
                  <a:srgbClr val="808080"/>
                </a:solidFill>
                <a:latin typeface="Montserrat"/>
                <a:ea typeface="Montserrat"/>
                <a:cs typeface="Montserrat"/>
                <a:sym typeface="Montserrat"/>
              </a:rPr>
              <a:t>Tác giả: </a:t>
            </a:r>
            <a:r>
              <a:rPr lang="en-US" sz="1200" b="1">
                <a:solidFill>
                  <a:srgbClr val="16A085"/>
                </a:solidFill>
                <a:latin typeface="Montserrat"/>
                <a:ea typeface="Montserrat"/>
                <a:cs typeface="Montserrat"/>
                <a:sym typeface="Montserrat"/>
              </a:rPr>
              <a:t>Phạm Trần Thiện Minh, </a:t>
            </a:r>
            <a:endParaRPr sz="1200" b="1">
              <a:solidFill>
                <a:srgbClr val="16A085"/>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en-US" sz="1200" b="1">
                <a:solidFill>
                  <a:srgbClr val="16A085"/>
                </a:solidFill>
                <a:latin typeface="Montserrat"/>
                <a:ea typeface="Montserrat"/>
                <a:cs typeface="Montserrat"/>
                <a:sym typeface="Montserrat"/>
              </a:rPr>
              <a:t>               Phạm Nguyễn Khiêm Doanh </a:t>
            </a:r>
            <a:b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br>
            <a:b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br>
            <a:r>
              <a:rPr lang="en-US" sz="1100" b="0" i="0" u="none" strike="noStrike" cap="none">
                <a:solidFill>
                  <a:srgbClr val="000000"/>
                </a:solidFill>
                <a:latin typeface="Montserrat"/>
                <a:ea typeface="Montserrat"/>
                <a:cs typeface="Montserrat"/>
                <a:sym typeface="Montserrat"/>
              </a:rPr>
              <a:t>Sản xuất: tháng 0</a:t>
            </a:r>
            <a:r>
              <a:rPr lang="en-US" sz="1100">
                <a:latin typeface="Montserrat"/>
                <a:ea typeface="Montserrat"/>
                <a:cs typeface="Montserrat"/>
                <a:sym typeface="Montserrat"/>
              </a:rPr>
              <a:t>1</a:t>
            </a:r>
            <a:r>
              <a:rPr lang="en-US" sz="1100" b="0" i="0" u="none" strike="noStrike" cap="none">
                <a:solidFill>
                  <a:srgbClr val="000000"/>
                </a:solidFill>
                <a:latin typeface="Montserrat"/>
                <a:ea typeface="Montserrat"/>
                <a:cs typeface="Montserrat"/>
                <a:sym typeface="Montserrat"/>
              </a:rPr>
              <a:t> năm 202</a:t>
            </a:r>
            <a:r>
              <a:rPr lang="en-US" sz="1100">
                <a:latin typeface="Montserrat"/>
                <a:ea typeface="Montserrat"/>
                <a:cs typeface="Montserrat"/>
                <a:sym typeface="Montserrat"/>
              </a:rPr>
              <a:t>4</a:t>
            </a: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b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br>
            <a:r>
              <a:rPr lang="en-US" sz="1100" b="0" i="0" u="none" strike="noStrike" cap="none">
                <a:solidFill>
                  <a:srgbClr val="000000"/>
                </a:solidFill>
                <a:latin typeface="Montserrat"/>
                <a:ea typeface="Montserrat"/>
                <a:cs typeface="Montserrat"/>
                <a:sym typeface="Montserrat"/>
              </a:rPr>
              <a:t>Nơi sản xuất: </a:t>
            </a:r>
            <a:r>
              <a:rPr lang="en-US" sz="1100" b="1" i="0" u="none" strike="noStrike" cap="none">
                <a:solidFill>
                  <a:srgbClr val="000000"/>
                </a:solidFill>
                <a:latin typeface="Montserrat"/>
                <a:ea typeface="Montserrat"/>
                <a:cs typeface="Montserrat"/>
                <a:sym typeface="Montserrat"/>
              </a:rPr>
              <a:t>Học viện công nghệ Teky</a:t>
            </a: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b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br>
            <a:b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b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005" name="Google Shape;1005;p41"/>
          <p:cNvPicPr preferRelativeResize="0"/>
          <p:nvPr/>
        </p:nvPicPr>
        <p:blipFill>
          <a:blip r:embed="rId2"/>
          <a:stretch>
            <a:fillRect/>
          </a:stretch>
        </p:blipFill>
        <p:spPr>
          <a:xfrm>
            <a:off x="1502494" y="2896594"/>
            <a:ext cx="2073750" cy="1555313"/>
          </a:xfrm>
          <a:prstGeom prst="rect">
            <a:avLst/>
          </a:prstGeom>
          <a:noFill/>
          <a:ln>
            <a:noFill/>
          </a:ln>
        </p:spPr>
      </p:pic>
      <p:pic>
        <p:nvPicPr>
          <p:cNvPr id="1006" name="Google Shape;1006;p41"/>
          <p:cNvPicPr preferRelativeResize="0"/>
          <p:nvPr/>
        </p:nvPicPr>
        <p:blipFill>
          <a:blip r:embed="rId3"/>
          <a:stretch>
            <a:fillRect/>
          </a:stretch>
        </p:blipFill>
        <p:spPr>
          <a:xfrm>
            <a:off x="5188913" y="1468031"/>
            <a:ext cx="3327768" cy="212480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010" name="Shape 1010"/>
        <p:cNvGrpSpPr/>
        <p:nvPr/>
      </p:nvGrpSpPr>
      <p:grpSpPr>
        <a:xfrm>
          <a:off x="0" y="0"/>
          <a:ext cx="0" cy="0"/>
          <a:chOff x="0" y="0"/>
          <a:chExt cx="0" cy="0"/>
        </a:xfrm>
      </p:grpSpPr>
      <p:pic>
        <p:nvPicPr>
          <p:cNvPr id="1011" name="Google Shape;1011;p42" descr="Monitor with solid fill"/>
          <p:cNvPicPr preferRelativeResize="0"/>
          <p:nvPr/>
        </p:nvPicPr>
        <p:blipFill rotWithShape="1">
          <a:blip r:embed="rId1"/>
          <a:srcRect/>
          <a:stretch>
            <a:fillRect/>
          </a:stretch>
        </p:blipFill>
        <p:spPr>
          <a:xfrm>
            <a:off x="4541520" y="525779"/>
            <a:ext cx="4602480" cy="4602480"/>
          </a:xfrm>
          <a:prstGeom prst="rect">
            <a:avLst/>
          </a:prstGeom>
          <a:noFill/>
          <a:ln>
            <a:noFill/>
          </a:ln>
        </p:spPr>
      </p:pic>
      <p:sp>
        <p:nvSpPr>
          <p:cNvPr id="1012" name="Google Shape;1012;p42"/>
          <p:cNvSpPr txBox="1"/>
          <p:nvPr/>
        </p:nvSpPr>
        <p:spPr>
          <a:xfrm>
            <a:off x="537207" y="957281"/>
            <a:ext cx="4108200" cy="2224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US" sz="1100" b="0" i="0" u="none" strike="noStrike" cap="none">
                <a:solidFill>
                  <a:srgbClr val="808080"/>
                </a:solidFill>
                <a:latin typeface="Montserrat"/>
                <a:ea typeface="Montserrat"/>
                <a:cs typeface="Montserrat"/>
                <a:sym typeface="Montserrat"/>
              </a:rPr>
              <a:t>DỰ ÁN</a:t>
            </a: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b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br>
            <a:r>
              <a:rPr lang="en-US" sz="1800" b="1" i="0" u="none" strike="noStrike" cap="none">
                <a:solidFill>
                  <a:srgbClr val="000000"/>
                </a:solidFill>
                <a:latin typeface="Montserrat"/>
                <a:ea typeface="Montserrat"/>
                <a:cs typeface="Montserrat"/>
                <a:sym typeface="Montserrat"/>
              </a:rPr>
              <a:t>Xe </a:t>
            </a:r>
            <a:r>
              <a:rPr lang="en-US" sz="1800" b="1">
                <a:latin typeface="Montserrat"/>
                <a:ea typeface="Montserrat"/>
                <a:cs typeface="Montserrat"/>
                <a:sym typeface="Montserrat"/>
              </a:rPr>
              <a:t>Nâng</a:t>
            </a: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b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br>
            <a:r>
              <a:rPr lang="en-US" sz="1200" b="1" i="0" u="none" strike="noStrike" cap="none">
                <a:solidFill>
                  <a:srgbClr val="808080"/>
                </a:solidFill>
                <a:latin typeface="Montserrat"/>
                <a:ea typeface="Montserrat"/>
                <a:cs typeface="Montserrat"/>
                <a:sym typeface="Montserrat"/>
              </a:rPr>
              <a:t>Tác giả: </a:t>
            </a:r>
            <a:r>
              <a:rPr lang="en-US" sz="1200" b="1">
                <a:solidFill>
                  <a:srgbClr val="16A085"/>
                </a:solidFill>
                <a:latin typeface="Montserrat"/>
                <a:ea typeface="Montserrat"/>
                <a:cs typeface="Montserrat"/>
                <a:sym typeface="Montserrat"/>
              </a:rPr>
              <a:t>Lê Nguyễn Quang Trí, Nguyễn Khải Luân</a:t>
            </a:r>
            <a:br>
              <a:rPr lang="en-US" sz="1100" b="0" i="0" u="none" strike="noStrike" cap="none">
                <a:solidFill>
                  <a:schemeClr val="accent1"/>
                </a:solidFill>
                <a:latin typeface="Arial" panose="020B0604020202020204"/>
                <a:ea typeface="Arial" panose="020B0604020202020204"/>
                <a:cs typeface="Arial" panose="020B0604020202020204"/>
                <a:sym typeface="Arial" panose="020B0604020202020204"/>
              </a:rPr>
            </a:br>
            <a:b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br>
            <a:r>
              <a:rPr lang="en-US" sz="1100" b="0" i="0" u="none" strike="noStrike" cap="none">
                <a:solidFill>
                  <a:srgbClr val="000000"/>
                </a:solidFill>
                <a:latin typeface="Montserrat"/>
                <a:ea typeface="Montserrat"/>
                <a:cs typeface="Montserrat"/>
                <a:sym typeface="Montserrat"/>
              </a:rPr>
              <a:t>Sản xuất: tháng 0</a:t>
            </a:r>
            <a:r>
              <a:rPr lang="en-US" sz="1100">
                <a:latin typeface="Montserrat"/>
                <a:ea typeface="Montserrat"/>
                <a:cs typeface="Montserrat"/>
                <a:sym typeface="Montserrat"/>
              </a:rPr>
              <a:t>1</a:t>
            </a:r>
            <a:r>
              <a:rPr lang="en-US" sz="1100" b="0" i="0" u="none" strike="noStrike" cap="none">
                <a:solidFill>
                  <a:srgbClr val="000000"/>
                </a:solidFill>
                <a:latin typeface="Montserrat"/>
                <a:ea typeface="Montserrat"/>
                <a:cs typeface="Montserrat"/>
                <a:sym typeface="Montserrat"/>
              </a:rPr>
              <a:t> năm 20</a:t>
            </a:r>
            <a:r>
              <a:rPr lang="en-US" sz="1100">
                <a:latin typeface="Montserrat"/>
                <a:ea typeface="Montserrat"/>
                <a:cs typeface="Montserrat"/>
                <a:sym typeface="Montserrat"/>
              </a:rPr>
              <a:t>24</a:t>
            </a: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b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br>
            <a:r>
              <a:rPr lang="en-US" sz="1100" b="0" i="0" u="none" strike="noStrike" cap="none">
                <a:solidFill>
                  <a:srgbClr val="000000"/>
                </a:solidFill>
                <a:latin typeface="Montserrat"/>
                <a:ea typeface="Montserrat"/>
                <a:cs typeface="Montserrat"/>
                <a:sym typeface="Montserrat"/>
              </a:rPr>
              <a:t>Nơi sản xuất: </a:t>
            </a:r>
            <a:r>
              <a:rPr lang="en-US" sz="1100" b="1" i="0" u="none" strike="noStrike" cap="none">
                <a:solidFill>
                  <a:srgbClr val="000000"/>
                </a:solidFill>
                <a:latin typeface="Montserrat"/>
                <a:ea typeface="Montserrat"/>
                <a:cs typeface="Montserrat"/>
                <a:sym typeface="Montserrat"/>
              </a:rPr>
              <a:t>Học viện công nghệ Teky</a:t>
            </a: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b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br>
            <a:b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b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013" name="Google Shape;1013;p42"/>
          <p:cNvPicPr preferRelativeResize="0"/>
          <p:nvPr/>
        </p:nvPicPr>
        <p:blipFill>
          <a:blip r:embed="rId2"/>
          <a:stretch>
            <a:fillRect/>
          </a:stretch>
        </p:blipFill>
        <p:spPr>
          <a:xfrm>
            <a:off x="1486519" y="2827294"/>
            <a:ext cx="2209632" cy="1657219"/>
          </a:xfrm>
          <a:prstGeom prst="rect">
            <a:avLst/>
          </a:prstGeom>
          <a:noFill/>
          <a:ln>
            <a:noFill/>
          </a:ln>
        </p:spPr>
      </p:pic>
      <p:pic>
        <p:nvPicPr>
          <p:cNvPr id="1014" name="Google Shape;1014;p42"/>
          <p:cNvPicPr preferRelativeResize="0"/>
          <p:nvPr/>
        </p:nvPicPr>
        <p:blipFill>
          <a:blip r:embed="rId3"/>
          <a:stretch>
            <a:fillRect/>
          </a:stretch>
        </p:blipFill>
        <p:spPr>
          <a:xfrm>
            <a:off x="5178300" y="1478888"/>
            <a:ext cx="3305757" cy="2147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018" name="Shape 1018"/>
        <p:cNvGrpSpPr/>
        <p:nvPr/>
      </p:nvGrpSpPr>
      <p:grpSpPr>
        <a:xfrm>
          <a:off x="0" y="0"/>
          <a:ext cx="0" cy="0"/>
          <a:chOff x="0" y="0"/>
          <a:chExt cx="0" cy="0"/>
        </a:xfrm>
      </p:grpSpPr>
      <p:pic>
        <p:nvPicPr>
          <p:cNvPr id="1019" name="Google Shape;1019;p43" descr="Monitor with solid fill"/>
          <p:cNvPicPr preferRelativeResize="0"/>
          <p:nvPr/>
        </p:nvPicPr>
        <p:blipFill rotWithShape="1">
          <a:blip r:embed="rId1"/>
          <a:srcRect/>
          <a:stretch>
            <a:fillRect/>
          </a:stretch>
        </p:blipFill>
        <p:spPr>
          <a:xfrm>
            <a:off x="4541520" y="525779"/>
            <a:ext cx="4602480" cy="4602480"/>
          </a:xfrm>
          <a:prstGeom prst="rect">
            <a:avLst/>
          </a:prstGeom>
          <a:noFill/>
          <a:ln>
            <a:noFill/>
          </a:ln>
        </p:spPr>
      </p:pic>
      <p:sp>
        <p:nvSpPr>
          <p:cNvPr id="1020" name="Google Shape;1020;p43"/>
          <p:cNvSpPr txBox="1"/>
          <p:nvPr/>
        </p:nvSpPr>
        <p:spPr>
          <a:xfrm>
            <a:off x="537207" y="957281"/>
            <a:ext cx="4004400" cy="2224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US" sz="1100" b="0" i="0" u="none" strike="noStrike" cap="none">
                <a:solidFill>
                  <a:srgbClr val="808080"/>
                </a:solidFill>
                <a:latin typeface="Montserrat"/>
                <a:ea typeface="Montserrat"/>
                <a:cs typeface="Montserrat"/>
                <a:sym typeface="Montserrat"/>
              </a:rPr>
              <a:t>DỰ ÁN</a:t>
            </a: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b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br>
            <a:r>
              <a:rPr lang="en-US" sz="1800" b="1">
                <a:solidFill>
                  <a:schemeClr val="dk1"/>
                </a:solidFill>
                <a:latin typeface="Montserrat"/>
                <a:ea typeface="Montserrat"/>
                <a:cs typeface="Montserrat"/>
                <a:sym typeface="Montserrat"/>
              </a:rPr>
              <a:t>Rắn Thần</a:t>
            </a: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b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br>
            <a:r>
              <a:rPr lang="en-US" sz="1200" b="1" i="0" u="none" strike="noStrike" cap="none">
                <a:solidFill>
                  <a:srgbClr val="808080"/>
                </a:solidFill>
                <a:latin typeface="Montserrat"/>
                <a:ea typeface="Montserrat"/>
                <a:cs typeface="Montserrat"/>
                <a:sym typeface="Montserrat"/>
              </a:rPr>
              <a:t>Tác giả: </a:t>
            </a:r>
            <a:r>
              <a:rPr lang="en-US" sz="1200" b="1">
                <a:solidFill>
                  <a:srgbClr val="16A085"/>
                </a:solidFill>
                <a:latin typeface="Montserrat"/>
                <a:ea typeface="Montserrat"/>
                <a:cs typeface="Montserrat"/>
                <a:sym typeface="Montserrat"/>
              </a:rPr>
              <a:t>Võ Đức Phát</a:t>
            </a:r>
            <a:b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br>
            <a:b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br>
            <a:r>
              <a:rPr lang="en-US" sz="1100" b="0" i="0" u="none" strike="noStrike" cap="none">
                <a:solidFill>
                  <a:srgbClr val="000000"/>
                </a:solidFill>
                <a:latin typeface="Montserrat"/>
                <a:ea typeface="Montserrat"/>
                <a:cs typeface="Montserrat"/>
                <a:sym typeface="Montserrat"/>
              </a:rPr>
              <a:t>Sản xuất: tháng 0</a:t>
            </a:r>
            <a:r>
              <a:rPr lang="en-US" sz="1100">
                <a:latin typeface="Montserrat"/>
                <a:ea typeface="Montserrat"/>
                <a:cs typeface="Montserrat"/>
                <a:sym typeface="Montserrat"/>
              </a:rPr>
              <a:t>1</a:t>
            </a:r>
            <a:r>
              <a:rPr lang="en-US" sz="1100" b="0" i="0" u="none" strike="noStrike" cap="none">
                <a:solidFill>
                  <a:srgbClr val="000000"/>
                </a:solidFill>
                <a:latin typeface="Montserrat"/>
                <a:ea typeface="Montserrat"/>
                <a:cs typeface="Montserrat"/>
                <a:sym typeface="Montserrat"/>
              </a:rPr>
              <a:t> năm 202</a:t>
            </a:r>
            <a:r>
              <a:rPr lang="en-US" sz="1100">
                <a:latin typeface="Montserrat"/>
                <a:ea typeface="Montserrat"/>
                <a:cs typeface="Montserrat"/>
                <a:sym typeface="Montserrat"/>
              </a:rPr>
              <a:t>4</a:t>
            </a: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b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br>
            <a:r>
              <a:rPr lang="en-US" sz="1100" b="0" i="0" u="none" strike="noStrike" cap="none">
                <a:solidFill>
                  <a:srgbClr val="000000"/>
                </a:solidFill>
                <a:latin typeface="Montserrat"/>
                <a:ea typeface="Montserrat"/>
                <a:cs typeface="Montserrat"/>
                <a:sym typeface="Montserrat"/>
              </a:rPr>
              <a:t>Nơi sản xuất: </a:t>
            </a:r>
            <a:r>
              <a:rPr lang="en-US" sz="1100" b="1" i="0" u="none" strike="noStrike" cap="none">
                <a:solidFill>
                  <a:srgbClr val="000000"/>
                </a:solidFill>
                <a:latin typeface="Montserrat"/>
                <a:ea typeface="Montserrat"/>
                <a:cs typeface="Montserrat"/>
                <a:sym typeface="Montserrat"/>
              </a:rPr>
              <a:t>Học viện công nghệ Teky</a:t>
            </a: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b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br>
            <a:b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b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021" name="Google Shape;1021;p43"/>
          <p:cNvPicPr preferRelativeResize="0"/>
          <p:nvPr/>
        </p:nvPicPr>
        <p:blipFill>
          <a:blip r:embed="rId2"/>
          <a:stretch>
            <a:fillRect/>
          </a:stretch>
        </p:blipFill>
        <p:spPr>
          <a:xfrm>
            <a:off x="1332413" y="2805563"/>
            <a:ext cx="2413914" cy="1657219"/>
          </a:xfrm>
          <a:prstGeom prst="rect">
            <a:avLst/>
          </a:prstGeom>
          <a:noFill/>
          <a:ln>
            <a:noFill/>
          </a:ln>
        </p:spPr>
      </p:pic>
      <p:pic>
        <p:nvPicPr>
          <p:cNvPr id="1022" name="Google Shape;1022;p43"/>
          <p:cNvPicPr preferRelativeResize="0"/>
          <p:nvPr/>
        </p:nvPicPr>
        <p:blipFill>
          <a:blip r:embed="rId3"/>
          <a:stretch>
            <a:fillRect/>
          </a:stretch>
        </p:blipFill>
        <p:spPr>
          <a:xfrm>
            <a:off x="5158331" y="1443788"/>
            <a:ext cx="3368850" cy="22142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026" name="Shape 1026"/>
        <p:cNvGrpSpPr/>
        <p:nvPr/>
      </p:nvGrpSpPr>
      <p:grpSpPr>
        <a:xfrm>
          <a:off x="0" y="0"/>
          <a:ext cx="0" cy="0"/>
          <a:chOff x="0" y="0"/>
          <a:chExt cx="0" cy="0"/>
        </a:xfrm>
      </p:grpSpPr>
      <p:sp>
        <p:nvSpPr>
          <p:cNvPr id="1027" name="Google Shape;1027;p44"/>
          <p:cNvSpPr txBox="1"/>
          <p:nvPr>
            <p:ph type="sldNum" idx="12"/>
          </p:nvPr>
        </p:nvSpPr>
        <p:spPr>
          <a:xfrm>
            <a:off x="8434925" y="198394"/>
            <a:ext cx="543900" cy="5613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Clr>
                <a:srgbClr val="F2F2F2"/>
              </a:buClr>
              <a:buSzPts val="3300"/>
              <a:buFont typeface="Helvetica Neue Light" panose="020B0604020202020204"/>
              <a:buNone/>
            </a:pPr>
            <a:r>
              <a:rPr lang="en-US"/>
              <a:t>1</a:t>
            </a:r>
            <a:endParaRPr sz="800">
              <a:solidFill>
                <a:schemeClr val="dk2"/>
              </a:solidFill>
              <a:latin typeface="Arial" panose="020B0604020202020204"/>
              <a:ea typeface="Arial" panose="020B0604020202020204"/>
              <a:cs typeface="Arial" panose="020B0604020202020204"/>
              <a:sym typeface="Arial" panose="020B0604020202020204"/>
            </a:endParaRPr>
          </a:p>
        </p:txBody>
      </p:sp>
      <p:sp>
        <p:nvSpPr>
          <p:cNvPr id="1028" name="Google Shape;1028;p44"/>
          <p:cNvSpPr txBox="1"/>
          <p:nvPr/>
        </p:nvSpPr>
        <p:spPr>
          <a:xfrm>
            <a:off x="902363" y="761175"/>
            <a:ext cx="7345500" cy="5259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595959"/>
              </a:buClr>
              <a:buSzPts val="3000"/>
              <a:buFont typeface="Arial" panose="020B0604020202020204"/>
              <a:buNone/>
            </a:pPr>
            <a:r>
              <a:rPr lang="en-US" sz="2000" b="0" i="0" u="none" strike="noStrike" cap="none">
                <a:solidFill>
                  <a:srgbClr val="595959"/>
                </a:solidFill>
                <a:latin typeface="Montserrat"/>
                <a:ea typeface="Montserrat"/>
                <a:cs typeface="Montserrat"/>
                <a:sym typeface="Montserrat"/>
              </a:rPr>
              <a:t>Khám phá robotic 202</a:t>
            </a:r>
            <a:r>
              <a:rPr lang="en-US" sz="2000">
                <a:solidFill>
                  <a:srgbClr val="595959"/>
                </a:solidFill>
                <a:latin typeface="Montserrat"/>
                <a:ea typeface="Montserrat"/>
                <a:cs typeface="Montserrat"/>
                <a:sym typeface="Montserrat"/>
              </a:rPr>
              <a:t>4</a:t>
            </a:r>
            <a:endParaRPr sz="100" b="0" i="0" u="none" strike="noStrike" cap="none">
              <a:solidFill>
                <a:srgbClr val="000000"/>
              </a:solidFill>
              <a:latin typeface="Montserrat"/>
              <a:ea typeface="Montserrat"/>
              <a:cs typeface="Montserrat"/>
              <a:sym typeface="Montserrat"/>
            </a:endParaRPr>
          </a:p>
        </p:txBody>
      </p:sp>
      <p:grpSp>
        <p:nvGrpSpPr>
          <p:cNvPr id="1029" name="Google Shape;1029;p44"/>
          <p:cNvGrpSpPr/>
          <p:nvPr/>
        </p:nvGrpSpPr>
        <p:grpSpPr>
          <a:xfrm>
            <a:off x="3981447" y="550115"/>
            <a:ext cx="1181103" cy="230400"/>
            <a:chOff x="0" y="0"/>
            <a:chExt cx="1574804" cy="307200"/>
          </a:xfrm>
        </p:grpSpPr>
        <p:sp>
          <p:nvSpPr>
            <p:cNvPr id="1030" name="Google Shape;1030;p44"/>
            <p:cNvSpPr/>
            <p:nvPr/>
          </p:nvSpPr>
          <p:spPr>
            <a:xfrm flipH="1">
              <a:off x="104" y="0"/>
              <a:ext cx="1574700" cy="2814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400"/>
                <a:buFont typeface="Arial" panose="020B060402020202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1" name="Google Shape;1031;p44"/>
            <p:cNvSpPr txBox="1"/>
            <p:nvPr/>
          </p:nvSpPr>
          <p:spPr>
            <a:xfrm>
              <a:off x="0" y="0"/>
              <a:ext cx="1574700" cy="3072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100"/>
                <a:buFont typeface="Arial" panose="020B0604020202020204"/>
                <a:buNone/>
              </a:pPr>
              <a:r>
                <a:rPr lang="en-US" sz="1100" b="0" i="0" u="none" strike="noStrike" cap="none">
                  <a:solidFill>
                    <a:srgbClr val="A6A6A6"/>
                  </a:solidFill>
                  <a:latin typeface="Montserrat"/>
                  <a:ea typeface="Montserrat"/>
                  <a:cs typeface="Montserrat"/>
                  <a:sym typeface="Montserrat"/>
                </a:rPr>
                <a:t>Lớp Học</a:t>
              </a:r>
              <a:endParaRPr sz="1100" b="0" i="0" u="none" strike="noStrike" cap="none">
                <a:solidFill>
                  <a:srgbClr val="000000"/>
                </a:solidFill>
                <a:latin typeface="Montserrat"/>
                <a:ea typeface="Montserrat"/>
                <a:cs typeface="Montserrat"/>
                <a:sym typeface="Montserrat"/>
              </a:endParaRPr>
            </a:p>
          </p:txBody>
        </p:sp>
      </p:grpSp>
      <p:sp>
        <p:nvSpPr>
          <p:cNvPr id="1032" name="Google Shape;1032;p44"/>
          <p:cNvSpPr/>
          <p:nvPr/>
        </p:nvSpPr>
        <p:spPr>
          <a:xfrm>
            <a:off x="1144686" y="1307561"/>
            <a:ext cx="2322000" cy="300300"/>
          </a:xfrm>
          <a:prstGeom prst="rect">
            <a:avLst/>
          </a:prstGeom>
          <a:noFill/>
          <a:ln>
            <a:noFill/>
          </a:ln>
        </p:spPr>
        <p:txBody>
          <a:bodyPr spcFirstLastPara="1" wrap="square" lIns="0"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r>
              <a:rPr lang="en-US" sz="1500" b="1">
                <a:solidFill>
                  <a:srgbClr val="2C3E50"/>
                </a:solidFill>
                <a:latin typeface="Montserrat"/>
                <a:ea typeface="Montserrat"/>
                <a:cs typeface="Montserrat"/>
                <a:sym typeface="Montserrat"/>
              </a:rPr>
              <a:t>Lê Nguyễn Quang Trí</a:t>
            </a:r>
            <a:endParaRPr sz="1100" b="0" i="0" u="none" strike="noStrike" cap="none">
              <a:solidFill>
                <a:srgbClr val="000000"/>
              </a:solidFill>
              <a:latin typeface="Montserrat"/>
              <a:ea typeface="Montserrat"/>
              <a:cs typeface="Montserrat"/>
              <a:sym typeface="Montserrat"/>
            </a:endParaRPr>
          </a:p>
        </p:txBody>
      </p:sp>
      <p:sp>
        <p:nvSpPr>
          <p:cNvPr id="1033" name="Google Shape;1033;p44"/>
          <p:cNvSpPr/>
          <p:nvPr/>
        </p:nvSpPr>
        <p:spPr>
          <a:xfrm>
            <a:off x="1144686" y="1582359"/>
            <a:ext cx="2322000" cy="254100"/>
          </a:xfrm>
          <a:prstGeom prst="rect">
            <a:avLst/>
          </a:prstGeom>
          <a:noFill/>
          <a:ln>
            <a:noFill/>
          </a:ln>
        </p:spPr>
        <p:txBody>
          <a:bodyPr spcFirstLastPara="1" wrap="square" lIns="0" tIns="34275" rIns="0" bIns="34275" anchor="t" anchorCtr="0">
            <a:noAutofit/>
          </a:bodyPr>
          <a:lstStyle/>
          <a:p>
            <a:pPr marL="0" marR="0" lvl="0" indent="0" algn="just"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8 tuổi</a:t>
            </a:r>
            <a:endParaRPr sz="1100" b="0" i="0" u="none" strike="noStrike" cap="none">
              <a:solidFill>
                <a:srgbClr val="000000"/>
              </a:solidFill>
              <a:latin typeface="Montserrat"/>
              <a:ea typeface="Montserrat"/>
              <a:cs typeface="Montserrat"/>
              <a:sym typeface="Montserrat"/>
            </a:endParaRPr>
          </a:p>
        </p:txBody>
      </p:sp>
      <p:grpSp>
        <p:nvGrpSpPr>
          <p:cNvPr id="1034" name="Google Shape;1034;p44"/>
          <p:cNvGrpSpPr/>
          <p:nvPr/>
        </p:nvGrpSpPr>
        <p:grpSpPr>
          <a:xfrm>
            <a:off x="2333406" y="2232535"/>
            <a:ext cx="4304302" cy="254025"/>
            <a:chOff x="4421848" y="3278882"/>
            <a:chExt cx="5739069" cy="338700"/>
          </a:xfrm>
        </p:grpSpPr>
        <p:grpSp>
          <p:nvGrpSpPr>
            <p:cNvPr id="1035" name="Google Shape;1035;p44"/>
            <p:cNvGrpSpPr/>
            <p:nvPr/>
          </p:nvGrpSpPr>
          <p:grpSpPr>
            <a:xfrm>
              <a:off x="6251766" y="3367904"/>
              <a:ext cx="3909151" cy="160500"/>
              <a:chOff x="6251766" y="3045747"/>
              <a:chExt cx="3909151" cy="160500"/>
            </a:xfrm>
          </p:grpSpPr>
          <p:sp>
            <p:nvSpPr>
              <p:cNvPr id="1036" name="Google Shape;1036;p44"/>
              <p:cNvSpPr/>
              <p:nvPr/>
            </p:nvSpPr>
            <p:spPr>
              <a:xfrm>
                <a:off x="6251766" y="3045747"/>
                <a:ext cx="760200" cy="160500"/>
              </a:xfrm>
              <a:prstGeom prst="parallelogram">
                <a:avLst>
                  <a:gd name="adj" fmla="val 48737"/>
                </a:avLst>
              </a:prstGeom>
              <a:solidFill>
                <a:srgbClr val="2980B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37" name="Google Shape;1037;p44"/>
              <p:cNvSpPr/>
              <p:nvPr/>
            </p:nvSpPr>
            <p:spPr>
              <a:xfrm>
                <a:off x="7039004" y="3045747"/>
                <a:ext cx="760200" cy="160500"/>
              </a:xfrm>
              <a:prstGeom prst="parallelogram">
                <a:avLst>
                  <a:gd name="adj" fmla="val 48737"/>
                </a:avLst>
              </a:prstGeom>
              <a:solidFill>
                <a:srgbClr val="2980B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38" name="Google Shape;1038;p44"/>
              <p:cNvSpPr/>
              <p:nvPr/>
            </p:nvSpPr>
            <p:spPr>
              <a:xfrm>
                <a:off x="7826242" y="3045747"/>
                <a:ext cx="760200" cy="160500"/>
              </a:xfrm>
              <a:prstGeom prst="parallelogram">
                <a:avLst>
                  <a:gd name="adj" fmla="val 48737"/>
                </a:avLst>
              </a:prstGeom>
              <a:solidFill>
                <a:srgbClr val="2980B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39" name="Google Shape;1039;p44"/>
              <p:cNvSpPr/>
              <p:nvPr/>
            </p:nvSpPr>
            <p:spPr>
              <a:xfrm>
                <a:off x="8613480" y="3045747"/>
                <a:ext cx="760200" cy="160500"/>
              </a:xfrm>
              <a:prstGeom prst="parallelogram">
                <a:avLst>
                  <a:gd name="adj" fmla="val 48737"/>
                </a:avLst>
              </a:prstGeom>
              <a:solidFill>
                <a:srgbClr val="2980B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40" name="Google Shape;1040;p44"/>
              <p:cNvSpPr/>
              <p:nvPr/>
            </p:nvSpPr>
            <p:spPr>
              <a:xfrm>
                <a:off x="9400717" y="3045747"/>
                <a:ext cx="760200" cy="160500"/>
              </a:xfrm>
              <a:prstGeom prst="parallelogram">
                <a:avLst>
                  <a:gd name="adj" fmla="val 48737"/>
                </a:avLst>
              </a:prstGeom>
              <a:solidFill>
                <a:srgbClr val="D6D5D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041" name="Google Shape;1041;p44"/>
            <p:cNvSpPr txBox="1"/>
            <p:nvPr/>
          </p:nvSpPr>
          <p:spPr>
            <a:xfrm>
              <a:off x="4421848" y="3278882"/>
              <a:ext cx="14523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Kiến thức</a:t>
              </a:r>
              <a:endParaRPr sz="1100" b="0" i="0" u="none" strike="noStrike" cap="none">
                <a:solidFill>
                  <a:srgbClr val="000000"/>
                </a:solidFill>
                <a:latin typeface="Montserrat"/>
                <a:ea typeface="Montserrat"/>
                <a:cs typeface="Montserrat"/>
                <a:sym typeface="Montserrat"/>
              </a:endParaRPr>
            </a:p>
          </p:txBody>
        </p:sp>
      </p:grpSp>
      <p:grpSp>
        <p:nvGrpSpPr>
          <p:cNvPr id="1042" name="Google Shape;1042;p44"/>
          <p:cNvGrpSpPr/>
          <p:nvPr/>
        </p:nvGrpSpPr>
        <p:grpSpPr>
          <a:xfrm>
            <a:off x="2333406" y="2587372"/>
            <a:ext cx="4304302" cy="254025"/>
            <a:chOff x="4421848" y="3278882"/>
            <a:chExt cx="5739069" cy="338700"/>
          </a:xfrm>
        </p:grpSpPr>
        <p:grpSp>
          <p:nvGrpSpPr>
            <p:cNvPr id="1043" name="Google Shape;1043;p44"/>
            <p:cNvGrpSpPr/>
            <p:nvPr/>
          </p:nvGrpSpPr>
          <p:grpSpPr>
            <a:xfrm>
              <a:off x="6251766" y="3367904"/>
              <a:ext cx="3909151" cy="160500"/>
              <a:chOff x="6251766" y="3045747"/>
              <a:chExt cx="3909151" cy="160500"/>
            </a:xfrm>
          </p:grpSpPr>
          <p:sp>
            <p:nvSpPr>
              <p:cNvPr id="1044" name="Google Shape;1044;p44"/>
              <p:cNvSpPr/>
              <p:nvPr/>
            </p:nvSpPr>
            <p:spPr>
              <a:xfrm>
                <a:off x="6251766" y="3045747"/>
                <a:ext cx="760200" cy="160500"/>
              </a:xfrm>
              <a:prstGeom prst="parallelogram">
                <a:avLst>
                  <a:gd name="adj" fmla="val 48737"/>
                </a:avLst>
              </a:prstGeom>
              <a:solidFill>
                <a:srgbClr val="16A08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45" name="Google Shape;1045;p44"/>
              <p:cNvSpPr/>
              <p:nvPr/>
            </p:nvSpPr>
            <p:spPr>
              <a:xfrm>
                <a:off x="7039004" y="3045747"/>
                <a:ext cx="760200" cy="160500"/>
              </a:xfrm>
              <a:prstGeom prst="parallelogram">
                <a:avLst>
                  <a:gd name="adj" fmla="val 48737"/>
                </a:avLst>
              </a:prstGeom>
              <a:solidFill>
                <a:srgbClr val="16A08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46" name="Google Shape;1046;p44"/>
              <p:cNvSpPr/>
              <p:nvPr/>
            </p:nvSpPr>
            <p:spPr>
              <a:xfrm>
                <a:off x="7826242" y="3045747"/>
                <a:ext cx="760200" cy="160500"/>
              </a:xfrm>
              <a:prstGeom prst="parallelogram">
                <a:avLst>
                  <a:gd name="adj" fmla="val 48737"/>
                </a:avLst>
              </a:prstGeom>
              <a:solidFill>
                <a:srgbClr val="16A08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47" name="Google Shape;1047;p44"/>
              <p:cNvSpPr/>
              <p:nvPr/>
            </p:nvSpPr>
            <p:spPr>
              <a:xfrm>
                <a:off x="8613480" y="3045747"/>
                <a:ext cx="760200" cy="160500"/>
              </a:xfrm>
              <a:prstGeom prst="parallelogram">
                <a:avLst>
                  <a:gd name="adj" fmla="val 48737"/>
                </a:avLst>
              </a:prstGeom>
              <a:solidFill>
                <a:srgbClr val="16A08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48" name="Google Shape;1048;p44"/>
              <p:cNvSpPr/>
              <p:nvPr/>
            </p:nvSpPr>
            <p:spPr>
              <a:xfrm>
                <a:off x="9400717" y="3045747"/>
                <a:ext cx="760200" cy="160500"/>
              </a:xfrm>
              <a:prstGeom prst="parallelogram">
                <a:avLst>
                  <a:gd name="adj" fmla="val 48737"/>
                </a:avLst>
              </a:prstGeom>
              <a:solidFill>
                <a:srgbClr val="16A08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049" name="Google Shape;1049;p44"/>
            <p:cNvSpPr txBox="1"/>
            <p:nvPr/>
          </p:nvSpPr>
          <p:spPr>
            <a:xfrm>
              <a:off x="4421848" y="3278882"/>
              <a:ext cx="14514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Kĩ Năng</a:t>
              </a:r>
              <a:endParaRPr sz="1100" b="0" i="0" u="none" strike="noStrike" cap="none">
                <a:solidFill>
                  <a:srgbClr val="000000"/>
                </a:solidFill>
                <a:latin typeface="Montserrat"/>
                <a:ea typeface="Montserrat"/>
                <a:cs typeface="Montserrat"/>
                <a:sym typeface="Montserrat"/>
              </a:endParaRPr>
            </a:p>
          </p:txBody>
        </p:sp>
      </p:grpSp>
      <p:grpSp>
        <p:nvGrpSpPr>
          <p:cNvPr id="1050" name="Google Shape;1050;p44"/>
          <p:cNvGrpSpPr/>
          <p:nvPr/>
        </p:nvGrpSpPr>
        <p:grpSpPr>
          <a:xfrm>
            <a:off x="2333406" y="2942208"/>
            <a:ext cx="4304302" cy="254025"/>
            <a:chOff x="4421848" y="3278882"/>
            <a:chExt cx="5739069" cy="338700"/>
          </a:xfrm>
        </p:grpSpPr>
        <p:grpSp>
          <p:nvGrpSpPr>
            <p:cNvPr id="1051" name="Google Shape;1051;p44"/>
            <p:cNvGrpSpPr/>
            <p:nvPr/>
          </p:nvGrpSpPr>
          <p:grpSpPr>
            <a:xfrm>
              <a:off x="6251766" y="3367904"/>
              <a:ext cx="3909151" cy="160500"/>
              <a:chOff x="6251766" y="3045747"/>
              <a:chExt cx="3909151" cy="160500"/>
            </a:xfrm>
          </p:grpSpPr>
          <p:sp>
            <p:nvSpPr>
              <p:cNvPr id="1052" name="Google Shape;1052;p44"/>
              <p:cNvSpPr/>
              <p:nvPr/>
            </p:nvSpPr>
            <p:spPr>
              <a:xfrm>
                <a:off x="6251766" y="3045747"/>
                <a:ext cx="760200" cy="160500"/>
              </a:xfrm>
              <a:prstGeom prst="parallelogram">
                <a:avLst>
                  <a:gd name="adj" fmla="val 48737"/>
                </a:avLst>
              </a:prstGeom>
              <a:solidFill>
                <a:srgbClr val="F39C1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53" name="Google Shape;1053;p44"/>
              <p:cNvSpPr/>
              <p:nvPr/>
            </p:nvSpPr>
            <p:spPr>
              <a:xfrm>
                <a:off x="7039004" y="3045747"/>
                <a:ext cx="760200" cy="160500"/>
              </a:xfrm>
              <a:prstGeom prst="parallelogram">
                <a:avLst>
                  <a:gd name="adj" fmla="val 48737"/>
                </a:avLst>
              </a:prstGeom>
              <a:solidFill>
                <a:srgbClr val="F39C1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54" name="Google Shape;1054;p44"/>
              <p:cNvSpPr/>
              <p:nvPr/>
            </p:nvSpPr>
            <p:spPr>
              <a:xfrm>
                <a:off x="7826242" y="3045747"/>
                <a:ext cx="760200" cy="160500"/>
              </a:xfrm>
              <a:prstGeom prst="parallelogram">
                <a:avLst>
                  <a:gd name="adj" fmla="val 48737"/>
                </a:avLst>
              </a:prstGeom>
              <a:solidFill>
                <a:srgbClr val="F39C1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55" name="Google Shape;1055;p44"/>
              <p:cNvSpPr/>
              <p:nvPr/>
            </p:nvSpPr>
            <p:spPr>
              <a:xfrm>
                <a:off x="8613480" y="3045747"/>
                <a:ext cx="760200" cy="160500"/>
              </a:xfrm>
              <a:prstGeom prst="parallelogram">
                <a:avLst>
                  <a:gd name="adj" fmla="val 48737"/>
                </a:avLst>
              </a:prstGeom>
              <a:solidFill>
                <a:srgbClr val="F39C1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56" name="Google Shape;1056;p44"/>
              <p:cNvSpPr/>
              <p:nvPr/>
            </p:nvSpPr>
            <p:spPr>
              <a:xfrm>
                <a:off x="9400717" y="3045747"/>
                <a:ext cx="760200" cy="160500"/>
              </a:xfrm>
              <a:prstGeom prst="parallelogram">
                <a:avLst>
                  <a:gd name="adj" fmla="val 48737"/>
                </a:avLst>
              </a:prstGeom>
              <a:solidFill>
                <a:srgbClr val="F39C1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057" name="Google Shape;1057;p44"/>
            <p:cNvSpPr txBox="1"/>
            <p:nvPr/>
          </p:nvSpPr>
          <p:spPr>
            <a:xfrm>
              <a:off x="4421848" y="3278882"/>
              <a:ext cx="15876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Sự tập trung</a:t>
              </a:r>
              <a:endParaRPr sz="1100" b="0" i="0" u="none" strike="noStrike" cap="none">
                <a:solidFill>
                  <a:srgbClr val="000000"/>
                </a:solidFill>
                <a:latin typeface="Montserrat"/>
                <a:ea typeface="Montserrat"/>
                <a:cs typeface="Montserrat"/>
                <a:sym typeface="Montserrat"/>
              </a:endParaRPr>
            </a:p>
          </p:txBody>
        </p:sp>
      </p:grpSp>
      <p:grpSp>
        <p:nvGrpSpPr>
          <p:cNvPr id="1058" name="Google Shape;1058;p44"/>
          <p:cNvGrpSpPr/>
          <p:nvPr/>
        </p:nvGrpSpPr>
        <p:grpSpPr>
          <a:xfrm>
            <a:off x="2333407" y="3297045"/>
            <a:ext cx="4304300" cy="254025"/>
            <a:chOff x="4421850" y="3278883"/>
            <a:chExt cx="5739067" cy="338700"/>
          </a:xfrm>
        </p:grpSpPr>
        <p:grpSp>
          <p:nvGrpSpPr>
            <p:cNvPr id="1059" name="Google Shape;1059;p44"/>
            <p:cNvGrpSpPr/>
            <p:nvPr/>
          </p:nvGrpSpPr>
          <p:grpSpPr>
            <a:xfrm>
              <a:off x="6251766" y="3367904"/>
              <a:ext cx="3909151" cy="160500"/>
              <a:chOff x="6251766" y="3045747"/>
              <a:chExt cx="3909151" cy="160500"/>
            </a:xfrm>
          </p:grpSpPr>
          <p:sp>
            <p:nvSpPr>
              <p:cNvPr id="1060" name="Google Shape;1060;p44"/>
              <p:cNvSpPr/>
              <p:nvPr/>
            </p:nvSpPr>
            <p:spPr>
              <a:xfrm>
                <a:off x="6251766" y="3045747"/>
                <a:ext cx="760200" cy="160500"/>
              </a:xfrm>
              <a:prstGeom prst="parallelogram">
                <a:avLst>
                  <a:gd name="adj" fmla="val 48737"/>
                </a:avLst>
              </a:prstGeom>
              <a:solidFill>
                <a:srgbClr val="C0392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61" name="Google Shape;1061;p44"/>
              <p:cNvSpPr/>
              <p:nvPr/>
            </p:nvSpPr>
            <p:spPr>
              <a:xfrm>
                <a:off x="7039004" y="3045747"/>
                <a:ext cx="760200" cy="160500"/>
              </a:xfrm>
              <a:prstGeom prst="parallelogram">
                <a:avLst>
                  <a:gd name="adj" fmla="val 48737"/>
                </a:avLst>
              </a:prstGeom>
              <a:solidFill>
                <a:srgbClr val="C0392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62" name="Google Shape;1062;p44"/>
              <p:cNvSpPr/>
              <p:nvPr/>
            </p:nvSpPr>
            <p:spPr>
              <a:xfrm>
                <a:off x="7826242" y="3045747"/>
                <a:ext cx="760200" cy="160500"/>
              </a:xfrm>
              <a:prstGeom prst="parallelogram">
                <a:avLst>
                  <a:gd name="adj" fmla="val 48737"/>
                </a:avLst>
              </a:prstGeom>
              <a:solidFill>
                <a:srgbClr val="C0392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63" name="Google Shape;1063;p44"/>
              <p:cNvSpPr/>
              <p:nvPr/>
            </p:nvSpPr>
            <p:spPr>
              <a:xfrm>
                <a:off x="8613480" y="3045747"/>
                <a:ext cx="760200" cy="160500"/>
              </a:xfrm>
              <a:prstGeom prst="parallelogram">
                <a:avLst>
                  <a:gd name="adj" fmla="val 48737"/>
                </a:avLst>
              </a:prstGeom>
              <a:solidFill>
                <a:srgbClr val="D9D9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64" name="Google Shape;1064;p44"/>
              <p:cNvSpPr/>
              <p:nvPr/>
            </p:nvSpPr>
            <p:spPr>
              <a:xfrm>
                <a:off x="9400717" y="3045747"/>
                <a:ext cx="760200" cy="160500"/>
              </a:xfrm>
              <a:prstGeom prst="parallelogram">
                <a:avLst>
                  <a:gd name="adj" fmla="val 48737"/>
                </a:avLst>
              </a:prstGeom>
              <a:solidFill>
                <a:srgbClr val="D9D9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065" name="Google Shape;1065;p44"/>
            <p:cNvSpPr txBox="1"/>
            <p:nvPr/>
          </p:nvSpPr>
          <p:spPr>
            <a:xfrm>
              <a:off x="4421850" y="3278883"/>
              <a:ext cx="16569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Khả năng </a:t>
              </a:r>
              <a:endParaRPr sz="1200" b="0" i="0" u="none" strike="noStrike" cap="none">
                <a:solidFill>
                  <a:srgbClr val="6B7F8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làm việc nhóm</a:t>
              </a:r>
              <a:endParaRPr sz="1100" b="0" i="0" u="none" strike="noStrike" cap="none">
                <a:solidFill>
                  <a:srgbClr val="000000"/>
                </a:solidFill>
                <a:latin typeface="Montserrat"/>
                <a:ea typeface="Montserrat"/>
                <a:cs typeface="Montserrat"/>
                <a:sym typeface="Montserrat"/>
              </a:endParaRPr>
            </a:p>
          </p:txBody>
        </p:sp>
      </p:grpSp>
      <p:grpSp>
        <p:nvGrpSpPr>
          <p:cNvPr id="1066" name="Google Shape;1066;p44"/>
          <p:cNvGrpSpPr/>
          <p:nvPr/>
        </p:nvGrpSpPr>
        <p:grpSpPr>
          <a:xfrm>
            <a:off x="2333406" y="3766179"/>
            <a:ext cx="4304302" cy="254025"/>
            <a:chOff x="4421848" y="3278882"/>
            <a:chExt cx="5739069" cy="338700"/>
          </a:xfrm>
        </p:grpSpPr>
        <p:grpSp>
          <p:nvGrpSpPr>
            <p:cNvPr id="1067" name="Google Shape;1067;p44"/>
            <p:cNvGrpSpPr/>
            <p:nvPr/>
          </p:nvGrpSpPr>
          <p:grpSpPr>
            <a:xfrm>
              <a:off x="6251766" y="3367904"/>
              <a:ext cx="3909151" cy="160500"/>
              <a:chOff x="6251766" y="3045747"/>
              <a:chExt cx="3909151" cy="160500"/>
            </a:xfrm>
          </p:grpSpPr>
          <p:sp>
            <p:nvSpPr>
              <p:cNvPr id="1068" name="Google Shape;1068;p44"/>
              <p:cNvSpPr/>
              <p:nvPr/>
            </p:nvSpPr>
            <p:spPr>
              <a:xfrm>
                <a:off x="6251766" y="3045747"/>
                <a:ext cx="760200" cy="160500"/>
              </a:xfrm>
              <a:prstGeom prst="parallelogram">
                <a:avLst>
                  <a:gd name="adj" fmla="val 48737"/>
                </a:avLst>
              </a:prstGeom>
              <a:solidFill>
                <a:srgbClr val="4B2C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69" name="Google Shape;1069;p44"/>
              <p:cNvSpPr/>
              <p:nvPr/>
            </p:nvSpPr>
            <p:spPr>
              <a:xfrm>
                <a:off x="7039004" y="3045747"/>
                <a:ext cx="760200" cy="160500"/>
              </a:xfrm>
              <a:prstGeom prst="parallelogram">
                <a:avLst>
                  <a:gd name="adj" fmla="val 48737"/>
                </a:avLst>
              </a:prstGeom>
              <a:solidFill>
                <a:srgbClr val="4B2C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70" name="Google Shape;1070;p44"/>
              <p:cNvSpPr/>
              <p:nvPr/>
            </p:nvSpPr>
            <p:spPr>
              <a:xfrm>
                <a:off x="7826242" y="3045747"/>
                <a:ext cx="760200" cy="160500"/>
              </a:xfrm>
              <a:prstGeom prst="parallelogram">
                <a:avLst>
                  <a:gd name="adj" fmla="val 48737"/>
                </a:avLst>
              </a:prstGeom>
              <a:solidFill>
                <a:srgbClr val="4B2C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71" name="Google Shape;1071;p44"/>
              <p:cNvSpPr/>
              <p:nvPr/>
            </p:nvSpPr>
            <p:spPr>
              <a:xfrm>
                <a:off x="8613480" y="3045747"/>
                <a:ext cx="760200" cy="160500"/>
              </a:xfrm>
              <a:prstGeom prst="parallelogram">
                <a:avLst>
                  <a:gd name="adj" fmla="val 48737"/>
                </a:avLst>
              </a:prstGeom>
              <a:solidFill>
                <a:srgbClr val="4B2C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72" name="Google Shape;1072;p44"/>
              <p:cNvSpPr/>
              <p:nvPr/>
            </p:nvSpPr>
            <p:spPr>
              <a:xfrm>
                <a:off x="9400717" y="3045747"/>
                <a:ext cx="760200" cy="160500"/>
              </a:xfrm>
              <a:prstGeom prst="parallelogram">
                <a:avLst>
                  <a:gd name="adj" fmla="val 48737"/>
                </a:avLst>
              </a:prstGeom>
              <a:solidFill>
                <a:srgbClr val="D9D9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073" name="Google Shape;1073;p44"/>
            <p:cNvSpPr txBox="1"/>
            <p:nvPr/>
          </p:nvSpPr>
          <p:spPr>
            <a:xfrm>
              <a:off x="4421848" y="3278882"/>
              <a:ext cx="14406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Sáng tạo</a:t>
              </a:r>
              <a:endParaRPr sz="1100" b="0" i="0" u="none" strike="noStrike" cap="none">
                <a:solidFill>
                  <a:srgbClr val="000000"/>
                </a:solidFill>
                <a:latin typeface="Montserrat"/>
                <a:ea typeface="Montserrat"/>
                <a:cs typeface="Montserrat"/>
                <a:sym typeface="Montserrat"/>
              </a:endParaRPr>
            </a:p>
          </p:txBody>
        </p:sp>
      </p:grpSp>
      <p:cxnSp>
        <p:nvCxnSpPr>
          <p:cNvPr id="1074" name="Google Shape;1074;p44"/>
          <p:cNvCxnSpPr/>
          <p:nvPr/>
        </p:nvCxnSpPr>
        <p:spPr>
          <a:xfrm>
            <a:off x="1144686" y="1846717"/>
            <a:ext cx="2322000" cy="0"/>
          </a:xfrm>
          <a:prstGeom prst="straightConnector1">
            <a:avLst/>
          </a:prstGeom>
          <a:noFill/>
          <a:ln w="38100" cap="flat" cmpd="sng">
            <a:solidFill>
              <a:srgbClr val="D4DADA"/>
            </a:solidFill>
            <a:prstDash val="solid"/>
            <a:round/>
            <a:headEnd type="none" w="sm" len="sm"/>
            <a:tailEnd type="none" w="sm" len="sm"/>
          </a:ln>
        </p:spPr>
      </p:cxnSp>
      <p:sp>
        <p:nvSpPr>
          <p:cNvPr id="1075" name="Google Shape;1075;p44"/>
          <p:cNvSpPr/>
          <p:nvPr/>
        </p:nvSpPr>
        <p:spPr>
          <a:xfrm>
            <a:off x="5456852" y="3375352"/>
            <a:ext cx="570300" cy="120300"/>
          </a:xfrm>
          <a:prstGeom prst="parallelogram">
            <a:avLst>
              <a:gd name="adj" fmla="val 48737"/>
            </a:avLst>
          </a:prstGeom>
          <a:solidFill>
            <a:srgbClr val="C0392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079" name="Shape 1079"/>
        <p:cNvGrpSpPr/>
        <p:nvPr/>
      </p:nvGrpSpPr>
      <p:grpSpPr>
        <a:xfrm>
          <a:off x="0" y="0"/>
          <a:ext cx="0" cy="0"/>
          <a:chOff x="0" y="0"/>
          <a:chExt cx="0" cy="0"/>
        </a:xfrm>
      </p:grpSpPr>
      <p:sp>
        <p:nvSpPr>
          <p:cNvPr id="1080" name="Google Shape;1080;p45"/>
          <p:cNvSpPr txBox="1"/>
          <p:nvPr>
            <p:ph type="sldNum" idx="12"/>
          </p:nvPr>
        </p:nvSpPr>
        <p:spPr>
          <a:xfrm>
            <a:off x="8434925" y="198394"/>
            <a:ext cx="543900" cy="5613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Clr>
                <a:srgbClr val="F2F2F2"/>
              </a:buClr>
              <a:buSzPts val="3300"/>
              <a:buFont typeface="Helvetica Neue Light" panose="020B0604020202020204"/>
              <a:buNone/>
            </a:pPr>
            <a:r>
              <a:rPr lang="en-US"/>
              <a:t>1</a:t>
            </a:r>
            <a:endParaRPr sz="800">
              <a:solidFill>
                <a:schemeClr val="dk2"/>
              </a:solidFill>
              <a:latin typeface="Arial" panose="020B0604020202020204"/>
              <a:ea typeface="Arial" panose="020B0604020202020204"/>
              <a:cs typeface="Arial" panose="020B0604020202020204"/>
              <a:sym typeface="Arial" panose="020B0604020202020204"/>
            </a:endParaRPr>
          </a:p>
        </p:txBody>
      </p:sp>
      <p:sp>
        <p:nvSpPr>
          <p:cNvPr id="1081" name="Google Shape;1081;p45"/>
          <p:cNvSpPr txBox="1"/>
          <p:nvPr/>
        </p:nvSpPr>
        <p:spPr>
          <a:xfrm>
            <a:off x="902363" y="761175"/>
            <a:ext cx="7345500" cy="5259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595959"/>
              </a:buClr>
              <a:buSzPts val="3000"/>
              <a:buFont typeface="Arial" panose="020B0604020202020204"/>
              <a:buNone/>
            </a:pPr>
            <a:r>
              <a:rPr lang="en-US" sz="2000" b="0" i="0" u="none" strike="noStrike" cap="none">
                <a:solidFill>
                  <a:srgbClr val="595959"/>
                </a:solidFill>
                <a:latin typeface="Montserrat"/>
                <a:ea typeface="Montserrat"/>
                <a:cs typeface="Montserrat"/>
                <a:sym typeface="Montserrat"/>
              </a:rPr>
              <a:t>Khám phá robotic 202</a:t>
            </a:r>
            <a:r>
              <a:rPr lang="en-US" sz="2000">
                <a:solidFill>
                  <a:srgbClr val="595959"/>
                </a:solidFill>
                <a:latin typeface="Montserrat"/>
                <a:ea typeface="Montserrat"/>
                <a:cs typeface="Montserrat"/>
                <a:sym typeface="Montserrat"/>
              </a:rPr>
              <a:t>4</a:t>
            </a:r>
            <a:endParaRPr sz="100" b="0" i="0" u="none" strike="noStrike" cap="none">
              <a:solidFill>
                <a:srgbClr val="000000"/>
              </a:solidFill>
              <a:latin typeface="Montserrat"/>
              <a:ea typeface="Montserrat"/>
              <a:cs typeface="Montserrat"/>
              <a:sym typeface="Montserrat"/>
            </a:endParaRPr>
          </a:p>
        </p:txBody>
      </p:sp>
      <p:grpSp>
        <p:nvGrpSpPr>
          <p:cNvPr id="1082" name="Google Shape;1082;p45"/>
          <p:cNvGrpSpPr/>
          <p:nvPr/>
        </p:nvGrpSpPr>
        <p:grpSpPr>
          <a:xfrm>
            <a:off x="3981447" y="550115"/>
            <a:ext cx="1181103" cy="230400"/>
            <a:chOff x="0" y="0"/>
            <a:chExt cx="1574804" cy="307200"/>
          </a:xfrm>
        </p:grpSpPr>
        <p:sp>
          <p:nvSpPr>
            <p:cNvPr id="1083" name="Google Shape;1083;p45"/>
            <p:cNvSpPr/>
            <p:nvPr/>
          </p:nvSpPr>
          <p:spPr>
            <a:xfrm flipH="1">
              <a:off x="104" y="0"/>
              <a:ext cx="1574700" cy="2814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400"/>
                <a:buFont typeface="Arial" panose="020B060402020202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4" name="Google Shape;1084;p45"/>
            <p:cNvSpPr txBox="1"/>
            <p:nvPr/>
          </p:nvSpPr>
          <p:spPr>
            <a:xfrm>
              <a:off x="0" y="0"/>
              <a:ext cx="1574700" cy="3072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100"/>
                <a:buFont typeface="Arial" panose="020B0604020202020204"/>
                <a:buNone/>
              </a:pPr>
              <a:r>
                <a:rPr lang="en-US" sz="1100" b="0" i="0" u="none" strike="noStrike" cap="none">
                  <a:solidFill>
                    <a:srgbClr val="A6A6A6"/>
                  </a:solidFill>
                  <a:latin typeface="Montserrat"/>
                  <a:ea typeface="Montserrat"/>
                  <a:cs typeface="Montserrat"/>
                  <a:sym typeface="Montserrat"/>
                </a:rPr>
                <a:t>Lớp Học</a:t>
              </a:r>
              <a:endParaRPr sz="1100" b="0" i="0" u="none" strike="noStrike" cap="none">
                <a:solidFill>
                  <a:srgbClr val="000000"/>
                </a:solidFill>
                <a:latin typeface="Montserrat"/>
                <a:ea typeface="Montserrat"/>
                <a:cs typeface="Montserrat"/>
                <a:sym typeface="Montserrat"/>
              </a:endParaRPr>
            </a:p>
          </p:txBody>
        </p:sp>
      </p:grpSp>
      <p:sp>
        <p:nvSpPr>
          <p:cNvPr id="1085" name="Google Shape;1085;p45"/>
          <p:cNvSpPr/>
          <p:nvPr/>
        </p:nvSpPr>
        <p:spPr>
          <a:xfrm>
            <a:off x="847500" y="1355800"/>
            <a:ext cx="3210900" cy="300300"/>
          </a:xfrm>
          <a:prstGeom prst="rect">
            <a:avLst/>
          </a:prstGeom>
          <a:noFill/>
          <a:ln>
            <a:noFill/>
          </a:ln>
        </p:spPr>
        <p:txBody>
          <a:bodyPr spcFirstLastPara="1" wrap="square" lIns="0"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r>
              <a:rPr lang="en-US" sz="1500" b="1">
                <a:solidFill>
                  <a:srgbClr val="2C3E50"/>
                </a:solidFill>
                <a:latin typeface="Montserrat"/>
                <a:ea typeface="Montserrat"/>
                <a:cs typeface="Montserrat"/>
                <a:sym typeface="Montserrat"/>
              </a:rPr>
              <a:t>Phạm Nguyễn Khiêm Doanh</a:t>
            </a:r>
            <a:endParaRPr sz="1100" b="0" i="0" u="none" strike="noStrike" cap="none">
              <a:solidFill>
                <a:srgbClr val="000000"/>
              </a:solidFill>
              <a:latin typeface="Montserrat"/>
              <a:ea typeface="Montserrat"/>
              <a:cs typeface="Montserrat"/>
              <a:sym typeface="Montserrat"/>
            </a:endParaRPr>
          </a:p>
        </p:txBody>
      </p:sp>
      <p:sp>
        <p:nvSpPr>
          <p:cNvPr id="1086" name="Google Shape;1086;p45"/>
          <p:cNvSpPr/>
          <p:nvPr/>
        </p:nvSpPr>
        <p:spPr>
          <a:xfrm>
            <a:off x="847506" y="1630595"/>
            <a:ext cx="2322000" cy="254100"/>
          </a:xfrm>
          <a:prstGeom prst="rect">
            <a:avLst/>
          </a:prstGeom>
          <a:noFill/>
          <a:ln>
            <a:noFill/>
          </a:ln>
        </p:spPr>
        <p:txBody>
          <a:bodyPr spcFirstLastPara="1" wrap="square" lIns="0" tIns="34275" rIns="0" bIns="34275" anchor="t" anchorCtr="0">
            <a:noAutofit/>
          </a:bodyPr>
          <a:lstStyle/>
          <a:p>
            <a:pPr marL="0" marR="0" lvl="0" indent="0" algn="just"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8 tuổi</a:t>
            </a:r>
            <a:endParaRPr sz="1100" b="0" i="0" u="none" strike="noStrike" cap="none">
              <a:solidFill>
                <a:srgbClr val="000000"/>
              </a:solidFill>
              <a:latin typeface="Montserrat"/>
              <a:ea typeface="Montserrat"/>
              <a:cs typeface="Montserrat"/>
              <a:sym typeface="Montserrat"/>
            </a:endParaRPr>
          </a:p>
        </p:txBody>
      </p:sp>
      <p:grpSp>
        <p:nvGrpSpPr>
          <p:cNvPr id="1087" name="Google Shape;1087;p45"/>
          <p:cNvGrpSpPr/>
          <p:nvPr/>
        </p:nvGrpSpPr>
        <p:grpSpPr>
          <a:xfrm>
            <a:off x="2516286" y="2301116"/>
            <a:ext cx="4304302" cy="254025"/>
            <a:chOff x="4421848" y="3278882"/>
            <a:chExt cx="5739069" cy="338700"/>
          </a:xfrm>
        </p:grpSpPr>
        <p:grpSp>
          <p:nvGrpSpPr>
            <p:cNvPr id="1088" name="Google Shape;1088;p45"/>
            <p:cNvGrpSpPr/>
            <p:nvPr/>
          </p:nvGrpSpPr>
          <p:grpSpPr>
            <a:xfrm>
              <a:off x="6251766" y="3367904"/>
              <a:ext cx="3909151" cy="160500"/>
              <a:chOff x="6251766" y="3045747"/>
              <a:chExt cx="3909151" cy="160500"/>
            </a:xfrm>
          </p:grpSpPr>
          <p:sp>
            <p:nvSpPr>
              <p:cNvPr id="1089" name="Google Shape;1089;p45"/>
              <p:cNvSpPr/>
              <p:nvPr/>
            </p:nvSpPr>
            <p:spPr>
              <a:xfrm>
                <a:off x="6251766" y="3045747"/>
                <a:ext cx="760200" cy="160500"/>
              </a:xfrm>
              <a:prstGeom prst="parallelogram">
                <a:avLst>
                  <a:gd name="adj" fmla="val 48737"/>
                </a:avLst>
              </a:prstGeom>
              <a:solidFill>
                <a:srgbClr val="2980B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90" name="Google Shape;1090;p45"/>
              <p:cNvSpPr/>
              <p:nvPr/>
            </p:nvSpPr>
            <p:spPr>
              <a:xfrm>
                <a:off x="7039004" y="3045747"/>
                <a:ext cx="760200" cy="160500"/>
              </a:xfrm>
              <a:prstGeom prst="parallelogram">
                <a:avLst>
                  <a:gd name="adj" fmla="val 48737"/>
                </a:avLst>
              </a:prstGeom>
              <a:solidFill>
                <a:srgbClr val="2980B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91" name="Google Shape;1091;p45"/>
              <p:cNvSpPr/>
              <p:nvPr/>
            </p:nvSpPr>
            <p:spPr>
              <a:xfrm>
                <a:off x="7826242" y="3045747"/>
                <a:ext cx="760200" cy="160500"/>
              </a:xfrm>
              <a:prstGeom prst="parallelogram">
                <a:avLst>
                  <a:gd name="adj" fmla="val 48737"/>
                </a:avLst>
              </a:prstGeom>
              <a:solidFill>
                <a:srgbClr val="2980B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92" name="Google Shape;1092;p45"/>
              <p:cNvSpPr/>
              <p:nvPr/>
            </p:nvSpPr>
            <p:spPr>
              <a:xfrm>
                <a:off x="8613480" y="3045747"/>
                <a:ext cx="760200" cy="160500"/>
              </a:xfrm>
              <a:prstGeom prst="parallelogram">
                <a:avLst>
                  <a:gd name="adj" fmla="val 48737"/>
                </a:avLst>
              </a:prstGeom>
              <a:solidFill>
                <a:srgbClr val="2980B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93" name="Google Shape;1093;p45"/>
              <p:cNvSpPr/>
              <p:nvPr/>
            </p:nvSpPr>
            <p:spPr>
              <a:xfrm>
                <a:off x="9400717" y="3045747"/>
                <a:ext cx="760200" cy="160500"/>
              </a:xfrm>
              <a:prstGeom prst="parallelogram">
                <a:avLst>
                  <a:gd name="adj" fmla="val 48737"/>
                </a:avLst>
              </a:prstGeom>
              <a:solidFill>
                <a:srgbClr val="D6D5D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094" name="Google Shape;1094;p45"/>
            <p:cNvSpPr txBox="1"/>
            <p:nvPr/>
          </p:nvSpPr>
          <p:spPr>
            <a:xfrm>
              <a:off x="4421848" y="3278882"/>
              <a:ext cx="14523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Kiến thức</a:t>
              </a:r>
              <a:endParaRPr sz="1100" b="0" i="0" u="none" strike="noStrike" cap="none">
                <a:solidFill>
                  <a:srgbClr val="000000"/>
                </a:solidFill>
                <a:latin typeface="Montserrat"/>
                <a:ea typeface="Montserrat"/>
                <a:cs typeface="Montserrat"/>
                <a:sym typeface="Montserrat"/>
              </a:endParaRPr>
            </a:p>
          </p:txBody>
        </p:sp>
      </p:grpSp>
      <p:grpSp>
        <p:nvGrpSpPr>
          <p:cNvPr id="1095" name="Google Shape;1095;p45"/>
          <p:cNvGrpSpPr/>
          <p:nvPr/>
        </p:nvGrpSpPr>
        <p:grpSpPr>
          <a:xfrm>
            <a:off x="2516286" y="2655952"/>
            <a:ext cx="4304302" cy="254025"/>
            <a:chOff x="4421848" y="3278882"/>
            <a:chExt cx="5739069" cy="338700"/>
          </a:xfrm>
        </p:grpSpPr>
        <p:grpSp>
          <p:nvGrpSpPr>
            <p:cNvPr id="1096" name="Google Shape;1096;p45"/>
            <p:cNvGrpSpPr/>
            <p:nvPr/>
          </p:nvGrpSpPr>
          <p:grpSpPr>
            <a:xfrm>
              <a:off x="6251766" y="3367904"/>
              <a:ext cx="3909151" cy="160500"/>
              <a:chOff x="6251766" y="3045747"/>
              <a:chExt cx="3909151" cy="160500"/>
            </a:xfrm>
          </p:grpSpPr>
          <p:sp>
            <p:nvSpPr>
              <p:cNvPr id="1097" name="Google Shape;1097;p45"/>
              <p:cNvSpPr/>
              <p:nvPr/>
            </p:nvSpPr>
            <p:spPr>
              <a:xfrm>
                <a:off x="6251766" y="3045747"/>
                <a:ext cx="760200" cy="160500"/>
              </a:xfrm>
              <a:prstGeom prst="parallelogram">
                <a:avLst>
                  <a:gd name="adj" fmla="val 48737"/>
                </a:avLst>
              </a:prstGeom>
              <a:solidFill>
                <a:srgbClr val="16A08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98" name="Google Shape;1098;p45"/>
              <p:cNvSpPr/>
              <p:nvPr/>
            </p:nvSpPr>
            <p:spPr>
              <a:xfrm>
                <a:off x="7039004" y="3045747"/>
                <a:ext cx="760200" cy="160500"/>
              </a:xfrm>
              <a:prstGeom prst="parallelogram">
                <a:avLst>
                  <a:gd name="adj" fmla="val 48737"/>
                </a:avLst>
              </a:prstGeom>
              <a:solidFill>
                <a:srgbClr val="16A08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099" name="Google Shape;1099;p45"/>
              <p:cNvSpPr/>
              <p:nvPr/>
            </p:nvSpPr>
            <p:spPr>
              <a:xfrm>
                <a:off x="7826242" y="3045747"/>
                <a:ext cx="760200" cy="160500"/>
              </a:xfrm>
              <a:prstGeom prst="parallelogram">
                <a:avLst>
                  <a:gd name="adj" fmla="val 48737"/>
                </a:avLst>
              </a:prstGeom>
              <a:solidFill>
                <a:srgbClr val="16A08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00" name="Google Shape;1100;p45"/>
              <p:cNvSpPr/>
              <p:nvPr/>
            </p:nvSpPr>
            <p:spPr>
              <a:xfrm>
                <a:off x="8613480" y="3045747"/>
                <a:ext cx="760200" cy="160500"/>
              </a:xfrm>
              <a:prstGeom prst="parallelogram">
                <a:avLst>
                  <a:gd name="adj" fmla="val 48737"/>
                </a:avLst>
              </a:prstGeom>
              <a:solidFill>
                <a:srgbClr val="16A08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01" name="Google Shape;1101;p45"/>
              <p:cNvSpPr/>
              <p:nvPr/>
            </p:nvSpPr>
            <p:spPr>
              <a:xfrm>
                <a:off x="9400717" y="3045747"/>
                <a:ext cx="760200" cy="160500"/>
              </a:xfrm>
              <a:prstGeom prst="parallelogram">
                <a:avLst>
                  <a:gd name="adj" fmla="val 48737"/>
                </a:avLst>
              </a:prstGeom>
              <a:solidFill>
                <a:srgbClr val="D9D9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102" name="Google Shape;1102;p45"/>
            <p:cNvSpPr txBox="1"/>
            <p:nvPr/>
          </p:nvSpPr>
          <p:spPr>
            <a:xfrm>
              <a:off x="4421848" y="3278882"/>
              <a:ext cx="14514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Kĩ Năng</a:t>
              </a:r>
              <a:endParaRPr sz="1100" b="0" i="0" u="none" strike="noStrike" cap="none">
                <a:solidFill>
                  <a:srgbClr val="000000"/>
                </a:solidFill>
                <a:latin typeface="Montserrat"/>
                <a:ea typeface="Montserrat"/>
                <a:cs typeface="Montserrat"/>
                <a:sym typeface="Montserrat"/>
              </a:endParaRPr>
            </a:p>
          </p:txBody>
        </p:sp>
      </p:grpSp>
      <p:grpSp>
        <p:nvGrpSpPr>
          <p:cNvPr id="1103" name="Google Shape;1103;p45"/>
          <p:cNvGrpSpPr/>
          <p:nvPr/>
        </p:nvGrpSpPr>
        <p:grpSpPr>
          <a:xfrm>
            <a:off x="2516286" y="3010788"/>
            <a:ext cx="4304302" cy="254025"/>
            <a:chOff x="4421848" y="3278882"/>
            <a:chExt cx="5739069" cy="338700"/>
          </a:xfrm>
        </p:grpSpPr>
        <p:grpSp>
          <p:nvGrpSpPr>
            <p:cNvPr id="1104" name="Google Shape;1104;p45"/>
            <p:cNvGrpSpPr/>
            <p:nvPr/>
          </p:nvGrpSpPr>
          <p:grpSpPr>
            <a:xfrm>
              <a:off x="6251766" y="3367904"/>
              <a:ext cx="3909151" cy="160500"/>
              <a:chOff x="6251766" y="3045747"/>
              <a:chExt cx="3909151" cy="160500"/>
            </a:xfrm>
          </p:grpSpPr>
          <p:sp>
            <p:nvSpPr>
              <p:cNvPr id="1105" name="Google Shape;1105;p45"/>
              <p:cNvSpPr/>
              <p:nvPr/>
            </p:nvSpPr>
            <p:spPr>
              <a:xfrm>
                <a:off x="6251766" y="3045747"/>
                <a:ext cx="760200" cy="160500"/>
              </a:xfrm>
              <a:prstGeom prst="parallelogram">
                <a:avLst>
                  <a:gd name="adj" fmla="val 48737"/>
                </a:avLst>
              </a:prstGeom>
              <a:solidFill>
                <a:srgbClr val="F39C1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accent1"/>
                  </a:solidFill>
                  <a:latin typeface="Calibri" panose="020F0502020204030204"/>
                  <a:ea typeface="Calibri" panose="020F0502020204030204"/>
                  <a:cs typeface="Calibri" panose="020F0502020204030204"/>
                  <a:sym typeface="Calibri" panose="020F0502020204030204"/>
                </a:endParaRPr>
              </a:p>
            </p:txBody>
          </p:sp>
          <p:sp>
            <p:nvSpPr>
              <p:cNvPr id="1106" name="Google Shape;1106;p45"/>
              <p:cNvSpPr/>
              <p:nvPr/>
            </p:nvSpPr>
            <p:spPr>
              <a:xfrm>
                <a:off x="7039004" y="3045747"/>
                <a:ext cx="760200" cy="160500"/>
              </a:xfrm>
              <a:prstGeom prst="parallelogram">
                <a:avLst>
                  <a:gd name="adj" fmla="val 48737"/>
                </a:avLst>
              </a:prstGeom>
              <a:solidFill>
                <a:srgbClr val="F39C1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accent1"/>
                  </a:solidFill>
                  <a:latin typeface="Calibri" panose="020F0502020204030204"/>
                  <a:ea typeface="Calibri" panose="020F0502020204030204"/>
                  <a:cs typeface="Calibri" panose="020F0502020204030204"/>
                  <a:sym typeface="Calibri" panose="020F0502020204030204"/>
                </a:endParaRPr>
              </a:p>
            </p:txBody>
          </p:sp>
          <p:sp>
            <p:nvSpPr>
              <p:cNvPr id="1107" name="Google Shape;1107;p45"/>
              <p:cNvSpPr/>
              <p:nvPr/>
            </p:nvSpPr>
            <p:spPr>
              <a:xfrm>
                <a:off x="7826242" y="3045747"/>
                <a:ext cx="760200" cy="160500"/>
              </a:xfrm>
              <a:prstGeom prst="parallelogram">
                <a:avLst>
                  <a:gd name="adj" fmla="val 48737"/>
                </a:avLst>
              </a:prstGeom>
              <a:solidFill>
                <a:srgbClr val="F39C1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accent1"/>
                  </a:solidFill>
                  <a:latin typeface="Calibri" panose="020F0502020204030204"/>
                  <a:ea typeface="Calibri" panose="020F0502020204030204"/>
                  <a:cs typeface="Calibri" panose="020F0502020204030204"/>
                  <a:sym typeface="Calibri" panose="020F0502020204030204"/>
                </a:endParaRPr>
              </a:p>
            </p:txBody>
          </p:sp>
          <p:sp>
            <p:nvSpPr>
              <p:cNvPr id="1108" name="Google Shape;1108;p45"/>
              <p:cNvSpPr/>
              <p:nvPr/>
            </p:nvSpPr>
            <p:spPr>
              <a:xfrm>
                <a:off x="8613480" y="3045747"/>
                <a:ext cx="760200" cy="160500"/>
              </a:xfrm>
              <a:prstGeom prst="parallelogram">
                <a:avLst>
                  <a:gd name="adj" fmla="val 48737"/>
                </a:avLst>
              </a:prstGeom>
              <a:solidFill>
                <a:srgbClr val="D6D5D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accent1"/>
                  </a:solidFill>
                  <a:latin typeface="Calibri" panose="020F0502020204030204"/>
                  <a:ea typeface="Calibri" panose="020F0502020204030204"/>
                  <a:cs typeface="Calibri" panose="020F0502020204030204"/>
                  <a:sym typeface="Calibri" panose="020F0502020204030204"/>
                </a:endParaRPr>
              </a:p>
            </p:txBody>
          </p:sp>
          <p:sp>
            <p:nvSpPr>
              <p:cNvPr id="1109" name="Google Shape;1109;p45"/>
              <p:cNvSpPr/>
              <p:nvPr/>
            </p:nvSpPr>
            <p:spPr>
              <a:xfrm>
                <a:off x="9400717" y="3045747"/>
                <a:ext cx="760200" cy="160500"/>
              </a:xfrm>
              <a:prstGeom prst="parallelogram">
                <a:avLst>
                  <a:gd name="adj" fmla="val 48737"/>
                </a:avLst>
              </a:prstGeom>
              <a:solidFill>
                <a:srgbClr val="D9D9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accent1"/>
                  </a:solidFill>
                  <a:latin typeface="Calibri" panose="020F0502020204030204"/>
                  <a:ea typeface="Calibri" panose="020F0502020204030204"/>
                  <a:cs typeface="Calibri" panose="020F0502020204030204"/>
                  <a:sym typeface="Calibri" panose="020F0502020204030204"/>
                </a:endParaRPr>
              </a:p>
            </p:txBody>
          </p:sp>
        </p:grpSp>
        <p:sp>
          <p:nvSpPr>
            <p:cNvPr id="1110" name="Google Shape;1110;p45"/>
            <p:cNvSpPr txBox="1"/>
            <p:nvPr/>
          </p:nvSpPr>
          <p:spPr>
            <a:xfrm>
              <a:off x="4421848" y="3278882"/>
              <a:ext cx="15876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strike="noStrike" cap="none">
                  <a:solidFill>
                    <a:srgbClr val="7D7D7D"/>
                  </a:solidFill>
                  <a:latin typeface="Montserrat"/>
                  <a:ea typeface="Montserrat"/>
                  <a:cs typeface="Montserrat"/>
                  <a:sym typeface="Montserrat"/>
                </a:rPr>
                <a:t>Sự tập trung</a:t>
              </a:r>
              <a:endParaRPr sz="1100" b="0" i="0" strike="noStrike" cap="none">
                <a:solidFill>
                  <a:srgbClr val="7D7D7D"/>
                </a:solidFill>
                <a:latin typeface="Montserrat"/>
                <a:ea typeface="Montserrat"/>
                <a:cs typeface="Montserrat"/>
                <a:sym typeface="Montserrat"/>
              </a:endParaRPr>
            </a:p>
          </p:txBody>
        </p:sp>
      </p:grpSp>
      <p:grpSp>
        <p:nvGrpSpPr>
          <p:cNvPr id="1111" name="Google Shape;1111;p45"/>
          <p:cNvGrpSpPr/>
          <p:nvPr/>
        </p:nvGrpSpPr>
        <p:grpSpPr>
          <a:xfrm>
            <a:off x="2516287" y="3365625"/>
            <a:ext cx="4304300" cy="254025"/>
            <a:chOff x="4421850" y="3278883"/>
            <a:chExt cx="5739067" cy="338700"/>
          </a:xfrm>
        </p:grpSpPr>
        <p:grpSp>
          <p:nvGrpSpPr>
            <p:cNvPr id="1112" name="Google Shape;1112;p45"/>
            <p:cNvGrpSpPr/>
            <p:nvPr/>
          </p:nvGrpSpPr>
          <p:grpSpPr>
            <a:xfrm>
              <a:off x="6251766" y="3367904"/>
              <a:ext cx="3909151" cy="160500"/>
              <a:chOff x="6251766" y="3045747"/>
              <a:chExt cx="3909151" cy="160500"/>
            </a:xfrm>
          </p:grpSpPr>
          <p:sp>
            <p:nvSpPr>
              <p:cNvPr id="1113" name="Google Shape;1113;p45"/>
              <p:cNvSpPr/>
              <p:nvPr/>
            </p:nvSpPr>
            <p:spPr>
              <a:xfrm>
                <a:off x="6251766" y="3045747"/>
                <a:ext cx="760200" cy="160500"/>
              </a:xfrm>
              <a:prstGeom prst="parallelogram">
                <a:avLst>
                  <a:gd name="adj" fmla="val 48737"/>
                </a:avLst>
              </a:prstGeom>
              <a:solidFill>
                <a:srgbClr val="C0392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14" name="Google Shape;1114;p45"/>
              <p:cNvSpPr/>
              <p:nvPr/>
            </p:nvSpPr>
            <p:spPr>
              <a:xfrm>
                <a:off x="7039004" y="3045747"/>
                <a:ext cx="760200" cy="160500"/>
              </a:xfrm>
              <a:prstGeom prst="parallelogram">
                <a:avLst>
                  <a:gd name="adj" fmla="val 48737"/>
                </a:avLst>
              </a:prstGeom>
              <a:solidFill>
                <a:srgbClr val="C0392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15" name="Google Shape;1115;p45"/>
              <p:cNvSpPr/>
              <p:nvPr/>
            </p:nvSpPr>
            <p:spPr>
              <a:xfrm>
                <a:off x="7826242" y="3045747"/>
                <a:ext cx="760200" cy="160500"/>
              </a:xfrm>
              <a:prstGeom prst="parallelogram">
                <a:avLst>
                  <a:gd name="adj" fmla="val 48737"/>
                </a:avLst>
              </a:prstGeom>
              <a:solidFill>
                <a:srgbClr val="C0392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16" name="Google Shape;1116;p45"/>
              <p:cNvSpPr/>
              <p:nvPr/>
            </p:nvSpPr>
            <p:spPr>
              <a:xfrm>
                <a:off x="8613480" y="3045747"/>
                <a:ext cx="760200" cy="160500"/>
              </a:xfrm>
              <a:prstGeom prst="parallelogram">
                <a:avLst>
                  <a:gd name="adj" fmla="val 48737"/>
                </a:avLst>
              </a:prstGeom>
              <a:solidFill>
                <a:srgbClr val="D9D9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17" name="Google Shape;1117;p45"/>
              <p:cNvSpPr/>
              <p:nvPr/>
            </p:nvSpPr>
            <p:spPr>
              <a:xfrm>
                <a:off x="9400717" y="3045747"/>
                <a:ext cx="760200" cy="160500"/>
              </a:xfrm>
              <a:prstGeom prst="parallelogram">
                <a:avLst>
                  <a:gd name="adj" fmla="val 48737"/>
                </a:avLst>
              </a:prstGeom>
              <a:solidFill>
                <a:srgbClr val="D9D9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118" name="Google Shape;1118;p45"/>
            <p:cNvSpPr txBox="1"/>
            <p:nvPr/>
          </p:nvSpPr>
          <p:spPr>
            <a:xfrm>
              <a:off x="4421850" y="3278883"/>
              <a:ext cx="16569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Khả năng </a:t>
              </a:r>
              <a:endParaRPr sz="1200" b="0" i="0" u="none" strike="noStrike" cap="none">
                <a:solidFill>
                  <a:srgbClr val="6B7F8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làm việc nhóm</a:t>
              </a:r>
              <a:endParaRPr sz="1100" b="0" i="0" u="none" strike="noStrike" cap="none">
                <a:solidFill>
                  <a:srgbClr val="000000"/>
                </a:solidFill>
                <a:latin typeface="Montserrat"/>
                <a:ea typeface="Montserrat"/>
                <a:cs typeface="Montserrat"/>
                <a:sym typeface="Montserrat"/>
              </a:endParaRPr>
            </a:p>
          </p:txBody>
        </p:sp>
      </p:grpSp>
      <p:grpSp>
        <p:nvGrpSpPr>
          <p:cNvPr id="1119" name="Google Shape;1119;p45"/>
          <p:cNvGrpSpPr/>
          <p:nvPr/>
        </p:nvGrpSpPr>
        <p:grpSpPr>
          <a:xfrm>
            <a:off x="2516286" y="3834759"/>
            <a:ext cx="4304302" cy="254025"/>
            <a:chOff x="4421848" y="3278882"/>
            <a:chExt cx="5739069" cy="338700"/>
          </a:xfrm>
        </p:grpSpPr>
        <p:grpSp>
          <p:nvGrpSpPr>
            <p:cNvPr id="1120" name="Google Shape;1120;p45"/>
            <p:cNvGrpSpPr/>
            <p:nvPr/>
          </p:nvGrpSpPr>
          <p:grpSpPr>
            <a:xfrm>
              <a:off x="6251766" y="3367904"/>
              <a:ext cx="3909151" cy="160500"/>
              <a:chOff x="6251766" y="3045747"/>
              <a:chExt cx="3909151" cy="160500"/>
            </a:xfrm>
          </p:grpSpPr>
          <p:sp>
            <p:nvSpPr>
              <p:cNvPr id="1121" name="Google Shape;1121;p45"/>
              <p:cNvSpPr/>
              <p:nvPr/>
            </p:nvSpPr>
            <p:spPr>
              <a:xfrm>
                <a:off x="6251766" y="3045747"/>
                <a:ext cx="760200" cy="160500"/>
              </a:xfrm>
              <a:prstGeom prst="parallelogram">
                <a:avLst>
                  <a:gd name="adj" fmla="val 48737"/>
                </a:avLst>
              </a:prstGeom>
              <a:solidFill>
                <a:srgbClr val="4B2C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22" name="Google Shape;1122;p45"/>
              <p:cNvSpPr/>
              <p:nvPr/>
            </p:nvSpPr>
            <p:spPr>
              <a:xfrm>
                <a:off x="7039004" y="3045747"/>
                <a:ext cx="760200" cy="160500"/>
              </a:xfrm>
              <a:prstGeom prst="parallelogram">
                <a:avLst>
                  <a:gd name="adj" fmla="val 48737"/>
                </a:avLst>
              </a:prstGeom>
              <a:solidFill>
                <a:srgbClr val="4B2C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23" name="Google Shape;1123;p45"/>
              <p:cNvSpPr/>
              <p:nvPr/>
            </p:nvSpPr>
            <p:spPr>
              <a:xfrm>
                <a:off x="7826242" y="3045747"/>
                <a:ext cx="760200" cy="160500"/>
              </a:xfrm>
              <a:prstGeom prst="parallelogram">
                <a:avLst>
                  <a:gd name="adj" fmla="val 48737"/>
                </a:avLst>
              </a:prstGeom>
              <a:solidFill>
                <a:srgbClr val="4B2C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24" name="Google Shape;1124;p45"/>
              <p:cNvSpPr/>
              <p:nvPr/>
            </p:nvSpPr>
            <p:spPr>
              <a:xfrm>
                <a:off x="8613480" y="3045747"/>
                <a:ext cx="760200" cy="160500"/>
              </a:xfrm>
              <a:prstGeom prst="parallelogram">
                <a:avLst>
                  <a:gd name="adj" fmla="val 48737"/>
                </a:avLst>
              </a:prstGeom>
              <a:solidFill>
                <a:srgbClr val="4B2C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25" name="Google Shape;1125;p45"/>
              <p:cNvSpPr/>
              <p:nvPr/>
            </p:nvSpPr>
            <p:spPr>
              <a:xfrm>
                <a:off x="9400717" y="3045747"/>
                <a:ext cx="760200" cy="160500"/>
              </a:xfrm>
              <a:prstGeom prst="parallelogram">
                <a:avLst>
                  <a:gd name="adj" fmla="val 48737"/>
                </a:avLst>
              </a:prstGeom>
              <a:solidFill>
                <a:srgbClr val="4B2C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126" name="Google Shape;1126;p45"/>
            <p:cNvSpPr txBox="1"/>
            <p:nvPr/>
          </p:nvSpPr>
          <p:spPr>
            <a:xfrm>
              <a:off x="4421848" y="3278882"/>
              <a:ext cx="14406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Sáng tạo</a:t>
              </a:r>
              <a:endParaRPr sz="1100" b="0" i="0" u="none" strike="noStrike" cap="none">
                <a:solidFill>
                  <a:srgbClr val="000000"/>
                </a:solidFill>
                <a:latin typeface="Montserrat"/>
                <a:ea typeface="Montserrat"/>
                <a:cs typeface="Montserrat"/>
                <a:sym typeface="Montserrat"/>
              </a:endParaRPr>
            </a:p>
          </p:txBody>
        </p:sp>
      </p:grpSp>
      <p:cxnSp>
        <p:nvCxnSpPr>
          <p:cNvPr id="1127" name="Google Shape;1127;p45"/>
          <p:cNvCxnSpPr/>
          <p:nvPr/>
        </p:nvCxnSpPr>
        <p:spPr>
          <a:xfrm>
            <a:off x="847506" y="1953433"/>
            <a:ext cx="2322000" cy="0"/>
          </a:xfrm>
          <a:prstGeom prst="straightConnector1">
            <a:avLst/>
          </a:prstGeom>
          <a:noFill/>
          <a:ln w="38100" cap="flat" cmpd="sng">
            <a:solidFill>
              <a:srgbClr val="D4DADA"/>
            </a:solidFill>
            <a:prstDash val="solid"/>
            <a:round/>
            <a:headEnd type="none" w="sm" len="sm"/>
            <a:tailEnd type="none" w="sm" len="sm"/>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131" name="Shape 1131"/>
        <p:cNvGrpSpPr/>
        <p:nvPr/>
      </p:nvGrpSpPr>
      <p:grpSpPr>
        <a:xfrm>
          <a:off x="0" y="0"/>
          <a:ext cx="0" cy="0"/>
          <a:chOff x="0" y="0"/>
          <a:chExt cx="0" cy="0"/>
        </a:xfrm>
      </p:grpSpPr>
      <p:sp>
        <p:nvSpPr>
          <p:cNvPr id="1132" name="Google Shape;1132;p46"/>
          <p:cNvSpPr txBox="1"/>
          <p:nvPr>
            <p:ph type="sldNum" idx="12"/>
          </p:nvPr>
        </p:nvSpPr>
        <p:spPr>
          <a:xfrm>
            <a:off x="8434925" y="198394"/>
            <a:ext cx="543900" cy="5613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Clr>
                <a:srgbClr val="F2F2F2"/>
              </a:buClr>
              <a:buSzPts val="3300"/>
              <a:buFont typeface="Helvetica Neue Light" panose="020B0604020202020204"/>
              <a:buNone/>
            </a:pPr>
            <a:r>
              <a:rPr lang="en-US"/>
              <a:t>1</a:t>
            </a:r>
            <a:endParaRPr sz="800">
              <a:solidFill>
                <a:schemeClr val="dk2"/>
              </a:solidFill>
              <a:latin typeface="Arial" panose="020B0604020202020204"/>
              <a:ea typeface="Arial" panose="020B0604020202020204"/>
              <a:cs typeface="Arial" panose="020B0604020202020204"/>
              <a:sym typeface="Arial" panose="020B0604020202020204"/>
            </a:endParaRPr>
          </a:p>
        </p:txBody>
      </p:sp>
      <p:sp>
        <p:nvSpPr>
          <p:cNvPr id="1133" name="Google Shape;1133;p46"/>
          <p:cNvSpPr txBox="1"/>
          <p:nvPr/>
        </p:nvSpPr>
        <p:spPr>
          <a:xfrm>
            <a:off x="902363" y="761175"/>
            <a:ext cx="7345500" cy="5259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595959"/>
              </a:buClr>
              <a:buSzPts val="3000"/>
              <a:buFont typeface="Arial" panose="020B0604020202020204"/>
              <a:buNone/>
            </a:pPr>
            <a:r>
              <a:rPr lang="en-US" sz="2000" b="0" i="0" u="none" strike="noStrike" cap="none">
                <a:solidFill>
                  <a:srgbClr val="595959"/>
                </a:solidFill>
                <a:latin typeface="Montserrat"/>
                <a:ea typeface="Montserrat"/>
                <a:cs typeface="Montserrat"/>
                <a:sym typeface="Montserrat"/>
              </a:rPr>
              <a:t>Khám phá robotic 202</a:t>
            </a:r>
            <a:r>
              <a:rPr lang="en-US" sz="2000">
                <a:solidFill>
                  <a:srgbClr val="595959"/>
                </a:solidFill>
                <a:latin typeface="Montserrat"/>
                <a:ea typeface="Montserrat"/>
                <a:cs typeface="Montserrat"/>
                <a:sym typeface="Montserrat"/>
              </a:rPr>
              <a:t>4</a:t>
            </a:r>
            <a:endParaRPr sz="100" b="0" i="0" u="none" strike="noStrike" cap="none">
              <a:solidFill>
                <a:srgbClr val="000000"/>
              </a:solidFill>
              <a:latin typeface="Montserrat"/>
              <a:ea typeface="Montserrat"/>
              <a:cs typeface="Montserrat"/>
              <a:sym typeface="Montserrat"/>
            </a:endParaRPr>
          </a:p>
        </p:txBody>
      </p:sp>
      <p:grpSp>
        <p:nvGrpSpPr>
          <p:cNvPr id="1134" name="Google Shape;1134;p46"/>
          <p:cNvGrpSpPr/>
          <p:nvPr/>
        </p:nvGrpSpPr>
        <p:grpSpPr>
          <a:xfrm>
            <a:off x="3981447" y="550115"/>
            <a:ext cx="1181103" cy="230400"/>
            <a:chOff x="0" y="0"/>
            <a:chExt cx="1574804" cy="307200"/>
          </a:xfrm>
        </p:grpSpPr>
        <p:sp>
          <p:nvSpPr>
            <p:cNvPr id="1135" name="Google Shape;1135;p46"/>
            <p:cNvSpPr/>
            <p:nvPr/>
          </p:nvSpPr>
          <p:spPr>
            <a:xfrm flipH="1">
              <a:off x="104" y="0"/>
              <a:ext cx="1574700" cy="2814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400"/>
                <a:buFont typeface="Arial" panose="020B060402020202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36" name="Google Shape;1136;p46"/>
            <p:cNvSpPr txBox="1"/>
            <p:nvPr/>
          </p:nvSpPr>
          <p:spPr>
            <a:xfrm>
              <a:off x="0" y="0"/>
              <a:ext cx="1574700" cy="3072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100"/>
                <a:buFont typeface="Arial" panose="020B0604020202020204"/>
                <a:buNone/>
              </a:pPr>
              <a:r>
                <a:rPr lang="en-US" sz="1100" b="0" i="0" u="none" strike="noStrike" cap="none">
                  <a:solidFill>
                    <a:srgbClr val="A6A6A6"/>
                  </a:solidFill>
                  <a:latin typeface="Montserrat"/>
                  <a:ea typeface="Montserrat"/>
                  <a:cs typeface="Montserrat"/>
                  <a:sym typeface="Montserrat"/>
                </a:rPr>
                <a:t>Lớp Học</a:t>
              </a:r>
              <a:endParaRPr sz="1100" b="0" i="0" u="none" strike="noStrike" cap="none">
                <a:solidFill>
                  <a:srgbClr val="000000"/>
                </a:solidFill>
                <a:latin typeface="Montserrat"/>
                <a:ea typeface="Montserrat"/>
                <a:cs typeface="Montserrat"/>
                <a:sym typeface="Montserrat"/>
              </a:endParaRPr>
            </a:p>
          </p:txBody>
        </p:sp>
      </p:grpSp>
      <p:sp>
        <p:nvSpPr>
          <p:cNvPr id="1137" name="Google Shape;1137;p46"/>
          <p:cNvSpPr/>
          <p:nvPr/>
        </p:nvSpPr>
        <p:spPr>
          <a:xfrm>
            <a:off x="1144686" y="1307561"/>
            <a:ext cx="2322000" cy="300300"/>
          </a:xfrm>
          <a:prstGeom prst="rect">
            <a:avLst/>
          </a:prstGeom>
          <a:noFill/>
          <a:ln>
            <a:noFill/>
          </a:ln>
        </p:spPr>
        <p:txBody>
          <a:bodyPr spcFirstLastPara="1" wrap="square" lIns="0"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r>
              <a:rPr lang="en-US" sz="1500" b="1">
                <a:solidFill>
                  <a:srgbClr val="2C3E50"/>
                </a:solidFill>
                <a:latin typeface="Montserrat"/>
                <a:ea typeface="Montserrat"/>
                <a:cs typeface="Montserrat"/>
                <a:sym typeface="Montserrat"/>
              </a:rPr>
              <a:t>Võ Đức Phát</a:t>
            </a:r>
            <a:endParaRPr sz="1100" b="0" i="0" u="none" strike="noStrike" cap="none">
              <a:solidFill>
                <a:srgbClr val="000000"/>
              </a:solidFill>
              <a:latin typeface="Montserrat"/>
              <a:ea typeface="Montserrat"/>
              <a:cs typeface="Montserrat"/>
              <a:sym typeface="Montserrat"/>
            </a:endParaRPr>
          </a:p>
        </p:txBody>
      </p:sp>
      <p:sp>
        <p:nvSpPr>
          <p:cNvPr id="1138" name="Google Shape;1138;p46"/>
          <p:cNvSpPr/>
          <p:nvPr/>
        </p:nvSpPr>
        <p:spPr>
          <a:xfrm>
            <a:off x="1144686" y="1582359"/>
            <a:ext cx="2322000" cy="254100"/>
          </a:xfrm>
          <a:prstGeom prst="rect">
            <a:avLst/>
          </a:prstGeom>
          <a:noFill/>
          <a:ln>
            <a:noFill/>
          </a:ln>
        </p:spPr>
        <p:txBody>
          <a:bodyPr spcFirstLastPara="1" wrap="square" lIns="0" tIns="34275" rIns="0" bIns="34275" anchor="t" anchorCtr="0">
            <a:noAutofit/>
          </a:bodyPr>
          <a:lstStyle/>
          <a:p>
            <a:pPr marL="0" marR="0" lvl="0" indent="0" algn="just"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8 tuổi</a:t>
            </a:r>
            <a:endParaRPr sz="1100" b="0" i="0" u="none" strike="noStrike" cap="none">
              <a:solidFill>
                <a:srgbClr val="000000"/>
              </a:solidFill>
              <a:latin typeface="Montserrat"/>
              <a:ea typeface="Montserrat"/>
              <a:cs typeface="Montserrat"/>
              <a:sym typeface="Montserrat"/>
            </a:endParaRPr>
          </a:p>
        </p:txBody>
      </p:sp>
      <p:grpSp>
        <p:nvGrpSpPr>
          <p:cNvPr id="1139" name="Google Shape;1139;p46"/>
          <p:cNvGrpSpPr/>
          <p:nvPr/>
        </p:nvGrpSpPr>
        <p:grpSpPr>
          <a:xfrm>
            <a:off x="2333406" y="2232535"/>
            <a:ext cx="4304302" cy="254025"/>
            <a:chOff x="4421848" y="3278882"/>
            <a:chExt cx="5739069" cy="338700"/>
          </a:xfrm>
        </p:grpSpPr>
        <p:grpSp>
          <p:nvGrpSpPr>
            <p:cNvPr id="1140" name="Google Shape;1140;p46"/>
            <p:cNvGrpSpPr/>
            <p:nvPr/>
          </p:nvGrpSpPr>
          <p:grpSpPr>
            <a:xfrm>
              <a:off x="6251766" y="3367904"/>
              <a:ext cx="3909151" cy="160500"/>
              <a:chOff x="6251766" y="3045747"/>
              <a:chExt cx="3909151" cy="160500"/>
            </a:xfrm>
          </p:grpSpPr>
          <p:sp>
            <p:nvSpPr>
              <p:cNvPr id="1141" name="Google Shape;1141;p46"/>
              <p:cNvSpPr/>
              <p:nvPr/>
            </p:nvSpPr>
            <p:spPr>
              <a:xfrm>
                <a:off x="6251766" y="3045747"/>
                <a:ext cx="760200" cy="160500"/>
              </a:xfrm>
              <a:prstGeom prst="parallelogram">
                <a:avLst>
                  <a:gd name="adj" fmla="val 48737"/>
                </a:avLst>
              </a:prstGeom>
              <a:solidFill>
                <a:srgbClr val="2980B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42" name="Google Shape;1142;p46"/>
              <p:cNvSpPr/>
              <p:nvPr/>
            </p:nvSpPr>
            <p:spPr>
              <a:xfrm>
                <a:off x="7039004" y="3045747"/>
                <a:ext cx="760200" cy="160500"/>
              </a:xfrm>
              <a:prstGeom prst="parallelogram">
                <a:avLst>
                  <a:gd name="adj" fmla="val 48737"/>
                </a:avLst>
              </a:prstGeom>
              <a:solidFill>
                <a:srgbClr val="2980B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43" name="Google Shape;1143;p46"/>
              <p:cNvSpPr/>
              <p:nvPr/>
            </p:nvSpPr>
            <p:spPr>
              <a:xfrm>
                <a:off x="7826242" y="3045747"/>
                <a:ext cx="760200" cy="160500"/>
              </a:xfrm>
              <a:prstGeom prst="parallelogram">
                <a:avLst>
                  <a:gd name="adj" fmla="val 48737"/>
                </a:avLst>
              </a:prstGeom>
              <a:solidFill>
                <a:srgbClr val="2980B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44" name="Google Shape;1144;p46"/>
              <p:cNvSpPr/>
              <p:nvPr/>
            </p:nvSpPr>
            <p:spPr>
              <a:xfrm>
                <a:off x="8613480" y="3045747"/>
                <a:ext cx="760200" cy="160500"/>
              </a:xfrm>
              <a:prstGeom prst="parallelogram">
                <a:avLst>
                  <a:gd name="adj" fmla="val 48737"/>
                </a:avLst>
              </a:prstGeom>
              <a:solidFill>
                <a:srgbClr val="2980B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45" name="Google Shape;1145;p46"/>
              <p:cNvSpPr/>
              <p:nvPr/>
            </p:nvSpPr>
            <p:spPr>
              <a:xfrm>
                <a:off x="9400717" y="3045747"/>
                <a:ext cx="760200" cy="160500"/>
              </a:xfrm>
              <a:prstGeom prst="parallelogram">
                <a:avLst>
                  <a:gd name="adj" fmla="val 48737"/>
                </a:avLst>
              </a:prstGeom>
              <a:solidFill>
                <a:srgbClr val="D6D5D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146" name="Google Shape;1146;p46"/>
            <p:cNvSpPr txBox="1"/>
            <p:nvPr/>
          </p:nvSpPr>
          <p:spPr>
            <a:xfrm>
              <a:off x="4421848" y="3278882"/>
              <a:ext cx="14523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Kiến thức</a:t>
              </a:r>
              <a:endParaRPr sz="1100" b="0" i="0" u="none" strike="noStrike" cap="none">
                <a:solidFill>
                  <a:srgbClr val="000000"/>
                </a:solidFill>
                <a:latin typeface="Montserrat"/>
                <a:ea typeface="Montserrat"/>
                <a:cs typeface="Montserrat"/>
                <a:sym typeface="Montserrat"/>
              </a:endParaRPr>
            </a:p>
          </p:txBody>
        </p:sp>
      </p:grpSp>
      <p:grpSp>
        <p:nvGrpSpPr>
          <p:cNvPr id="1147" name="Google Shape;1147;p46"/>
          <p:cNvGrpSpPr/>
          <p:nvPr/>
        </p:nvGrpSpPr>
        <p:grpSpPr>
          <a:xfrm>
            <a:off x="2333406" y="2587372"/>
            <a:ext cx="4304302" cy="254025"/>
            <a:chOff x="4421848" y="3278882"/>
            <a:chExt cx="5739069" cy="338700"/>
          </a:xfrm>
        </p:grpSpPr>
        <p:grpSp>
          <p:nvGrpSpPr>
            <p:cNvPr id="1148" name="Google Shape;1148;p46"/>
            <p:cNvGrpSpPr/>
            <p:nvPr/>
          </p:nvGrpSpPr>
          <p:grpSpPr>
            <a:xfrm>
              <a:off x="6251766" y="3367904"/>
              <a:ext cx="3909151" cy="160500"/>
              <a:chOff x="6251766" y="3045747"/>
              <a:chExt cx="3909151" cy="160500"/>
            </a:xfrm>
          </p:grpSpPr>
          <p:sp>
            <p:nvSpPr>
              <p:cNvPr id="1149" name="Google Shape;1149;p46"/>
              <p:cNvSpPr/>
              <p:nvPr/>
            </p:nvSpPr>
            <p:spPr>
              <a:xfrm>
                <a:off x="6251766" y="3045747"/>
                <a:ext cx="760200" cy="160500"/>
              </a:xfrm>
              <a:prstGeom prst="parallelogram">
                <a:avLst>
                  <a:gd name="adj" fmla="val 48737"/>
                </a:avLst>
              </a:prstGeom>
              <a:solidFill>
                <a:srgbClr val="16A08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50" name="Google Shape;1150;p46"/>
              <p:cNvSpPr/>
              <p:nvPr/>
            </p:nvSpPr>
            <p:spPr>
              <a:xfrm>
                <a:off x="7039004" y="3045747"/>
                <a:ext cx="760200" cy="160500"/>
              </a:xfrm>
              <a:prstGeom prst="parallelogram">
                <a:avLst>
                  <a:gd name="adj" fmla="val 48737"/>
                </a:avLst>
              </a:prstGeom>
              <a:solidFill>
                <a:srgbClr val="16A08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51" name="Google Shape;1151;p46"/>
              <p:cNvSpPr/>
              <p:nvPr/>
            </p:nvSpPr>
            <p:spPr>
              <a:xfrm>
                <a:off x="7826242" y="3045747"/>
                <a:ext cx="760200" cy="160500"/>
              </a:xfrm>
              <a:prstGeom prst="parallelogram">
                <a:avLst>
                  <a:gd name="adj" fmla="val 48737"/>
                </a:avLst>
              </a:prstGeom>
              <a:solidFill>
                <a:srgbClr val="16A08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52" name="Google Shape;1152;p46"/>
              <p:cNvSpPr/>
              <p:nvPr/>
            </p:nvSpPr>
            <p:spPr>
              <a:xfrm>
                <a:off x="8613480" y="3045747"/>
                <a:ext cx="760200" cy="160500"/>
              </a:xfrm>
              <a:prstGeom prst="parallelogram">
                <a:avLst>
                  <a:gd name="adj" fmla="val 48737"/>
                </a:avLst>
              </a:prstGeom>
              <a:solidFill>
                <a:srgbClr val="16A08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53" name="Google Shape;1153;p46"/>
              <p:cNvSpPr/>
              <p:nvPr/>
            </p:nvSpPr>
            <p:spPr>
              <a:xfrm>
                <a:off x="9400717" y="3045747"/>
                <a:ext cx="760200" cy="160500"/>
              </a:xfrm>
              <a:prstGeom prst="parallelogram">
                <a:avLst>
                  <a:gd name="adj" fmla="val 48737"/>
                </a:avLst>
              </a:prstGeom>
              <a:solidFill>
                <a:srgbClr val="D9D9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154" name="Google Shape;1154;p46"/>
            <p:cNvSpPr txBox="1"/>
            <p:nvPr/>
          </p:nvSpPr>
          <p:spPr>
            <a:xfrm>
              <a:off x="4421848" y="3278882"/>
              <a:ext cx="14514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Kĩ Năng</a:t>
              </a:r>
              <a:endParaRPr sz="1100" b="0" i="0" u="none" strike="noStrike" cap="none">
                <a:solidFill>
                  <a:srgbClr val="000000"/>
                </a:solidFill>
                <a:latin typeface="Montserrat"/>
                <a:ea typeface="Montserrat"/>
                <a:cs typeface="Montserrat"/>
                <a:sym typeface="Montserrat"/>
              </a:endParaRPr>
            </a:p>
          </p:txBody>
        </p:sp>
      </p:grpSp>
      <p:grpSp>
        <p:nvGrpSpPr>
          <p:cNvPr id="1155" name="Google Shape;1155;p46"/>
          <p:cNvGrpSpPr/>
          <p:nvPr/>
        </p:nvGrpSpPr>
        <p:grpSpPr>
          <a:xfrm>
            <a:off x="2333406" y="2942208"/>
            <a:ext cx="4304302" cy="254025"/>
            <a:chOff x="4421848" y="3278882"/>
            <a:chExt cx="5739069" cy="338700"/>
          </a:xfrm>
        </p:grpSpPr>
        <p:grpSp>
          <p:nvGrpSpPr>
            <p:cNvPr id="1156" name="Google Shape;1156;p46"/>
            <p:cNvGrpSpPr/>
            <p:nvPr/>
          </p:nvGrpSpPr>
          <p:grpSpPr>
            <a:xfrm>
              <a:off x="6251766" y="3367904"/>
              <a:ext cx="3909151" cy="160500"/>
              <a:chOff x="6251766" y="3045747"/>
              <a:chExt cx="3909151" cy="160500"/>
            </a:xfrm>
          </p:grpSpPr>
          <p:sp>
            <p:nvSpPr>
              <p:cNvPr id="1157" name="Google Shape;1157;p46"/>
              <p:cNvSpPr/>
              <p:nvPr/>
            </p:nvSpPr>
            <p:spPr>
              <a:xfrm>
                <a:off x="6251766" y="3045747"/>
                <a:ext cx="760200" cy="160500"/>
              </a:xfrm>
              <a:prstGeom prst="parallelogram">
                <a:avLst>
                  <a:gd name="adj" fmla="val 48737"/>
                </a:avLst>
              </a:prstGeom>
              <a:solidFill>
                <a:srgbClr val="F39C1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58" name="Google Shape;1158;p46"/>
              <p:cNvSpPr/>
              <p:nvPr/>
            </p:nvSpPr>
            <p:spPr>
              <a:xfrm>
                <a:off x="7039004" y="3045747"/>
                <a:ext cx="760200" cy="160500"/>
              </a:xfrm>
              <a:prstGeom prst="parallelogram">
                <a:avLst>
                  <a:gd name="adj" fmla="val 48737"/>
                </a:avLst>
              </a:prstGeom>
              <a:solidFill>
                <a:srgbClr val="F39C1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59" name="Google Shape;1159;p46"/>
              <p:cNvSpPr/>
              <p:nvPr/>
            </p:nvSpPr>
            <p:spPr>
              <a:xfrm>
                <a:off x="7826242" y="3045747"/>
                <a:ext cx="760200" cy="160500"/>
              </a:xfrm>
              <a:prstGeom prst="parallelogram">
                <a:avLst>
                  <a:gd name="adj" fmla="val 48737"/>
                </a:avLst>
              </a:prstGeom>
              <a:solidFill>
                <a:srgbClr val="D6D5D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60" name="Google Shape;1160;p46"/>
              <p:cNvSpPr/>
              <p:nvPr/>
            </p:nvSpPr>
            <p:spPr>
              <a:xfrm>
                <a:off x="8613480" y="3045747"/>
                <a:ext cx="760200" cy="160500"/>
              </a:xfrm>
              <a:prstGeom prst="parallelogram">
                <a:avLst>
                  <a:gd name="adj" fmla="val 48737"/>
                </a:avLst>
              </a:prstGeom>
              <a:solidFill>
                <a:srgbClr val="D6D5D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61" name="Google Shape;1161;p46"/>
              <p:cNvSpPr/>
              <p:nvPr/>
            </p:nvSpPr>
            <p:spPr>
              <a:xfrm>
                <a:off x="9400717" y="3045747"/>
                <a:ext cx="760200" cy="160500"/>
              </a:xfrm>
              <a:prstGeom prst="parallelogram">
                <a:avLst>
                  <a:gd name="adj" fmla="val 48737"/>
                </a:avLst>
              </a:prstGeom>
              <a:solidFill>
                <a:srgbClr val="D9D9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162" name="Google Shape;1162;p46"/>
            <p:cNvSpPr txBox="1"/>
            <p:nvPr/>
          </p:nvSpPr>
          <p:spPr>
            <a:xfrm>
              <a:off x="4421848" y="3278882"/>
              <a:ext cx="15876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Sự tập trung</a:t>
              </a:r>
              <a:endParaRPr sz="1100" b="0" i="0" u="none" strike="noStrike" cap="none">
                <a:solidFill>
                  <a:srgbClr val="000000"/>
                </a:solidFill>
                <a:latin typeface="Montserrat"/>
                <a:ea typeface="Montserrat"/>
                <a:cs typeface="Montserrat"/>
                <a:sym typeface="Montserrat"/>
              </a:endParaRPr>
            </a:p>
          </p:txBody>
        </p:sp>
      </p:grpSp>
      <p:grpSp>
        <p:nvGrpSpPr>
          <p:cNvPr id="1163" name="Google Shape;1163;p46"/>
          <p:cNvGrpSpPr/>
          <p:nvPr/>
        </p:nvGrpSpPr>
        <p:grpSpPr>
          <a:xfrm>
            <a:off x="2333407" y="3297045"/>
            <a:ext cx="4304300" cy="254025"/>
            <a:chOff x="4421850" y="3278883"/>
            <a:chExt cx="5739067" cy="338700"/>
          </a:xfrm>
        </p:grpSpPr>
        <p:grpSp>
          <p:nvGrpSpPr>
            <p:cNvPr id="1164" name="Google Shape;1164;p46"/>
            <p:cNvGrpSpPr/>
            <p:nvPr/>
          </p:nvGrpSpPr>
          <p:grpSpPr>
            <a:xfrm>
              <a:off x="6251766" y="3367904"/>
              <a:ext cx="3909151" cy="160500"/>
              <a:chOff x="6251766" y="3045747"/>
              <a:chExt cx="3909151" cy="160500"/>
            </a:xfrm>
          </p:grpSpPr>
          <p:sp>
            <p:nvSpPr>
              <p:cNvPr id="1165" name="Google Shape;1165;p46"/>
              <p:cNvSpPr/>
              <p:nvPr/>
            </p:nvSpPr>
            <p:spPr>
              <a:xfrm>
                <a:off x="6251766" y="3045747"/>
                <a:ext cx="760200" cy="160500"/>
              </a:xfrm>
              <a:prstGeom prst="parallelogram">
                <a:avLst>
                  <a:gd name="adj" fmla="val 48737"/>
                </a:avLst>
              </a:prstGeom>
              <a:solidFill>
                <a:srgbClr val="C0392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66" name="Google Shape;1166;p46"/>
              <p:cNvSpPr/>
              <p:nvPr/>
            </p:nvSpPr>
            <p:spPr>
              <a:xfrm>
                <a:off x="7039004" y="3045747"/>
                <a:ext cx="760200" cy="160500"/>
              </a:xfrm>
              <a:prstGeom prst="parallelogram">
                <a:avLst>
                  <a:gd name="adj" fmla="val 48737"/>
                </a:avLst>
              </a:prstGeom>
              <a:solidFill>
                <a:srgbClr val="C0392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67" name="Google Shape;1167;p46"/>
              <p:cNvSpPr/>
              <p:nvPr/>
            </p:nvSpPr>
            <p:spPr>
              <a:xfrm>
                <a:off x="7826242" y="3045747"/>
                <a:ext cx="760200" cy="160500"/>
              </a:xfrm>
              <a:prstGeom prst="parallelogram">
                <a:avLst>
                  <a:gd name="adj" fmla="val 48737"/>
                </a:avLst>
              </a:prstGeom>
              <a:solidFill>
                <a:srgbClr val="C0392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68" name="Google Shape;1168;p46"/>
              <p:cNvSpPr/>
              <p:nvPr/>
            </p:nvSpPr>
            <p:spPr>
              <a:xfrm>
                <a:off x="8613480" y="3045747"/>
                <a:ext cx="760200" cy="160500"/>
              </a:xfrm>
              <a:prstGeom prst="parallelogram">
                <a:avLst>
                  <a:gd name="adj" fmla="val 48737"/>
                </a:avLst>
              </a:prstGeom>
              <a:solidFill>
                <a:srgbClr val="D9D9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69" name="Google Shape;1169;p46"/>
              <p:cNvSpPr/>
              <p:nvPr/>
            </p:nvSpPr>
            <p:spPr>
              <a:xfrm>
                <a:off x="9400717" y="3045747"/>
                <a:ext cx="760200" cy="160500"/>
              </a:xfrm>
              <a:prstGeom prst="parallelogram">
                <a:avLst>
                  <a:gd name="adj" fmla="val 48737"/>
                </a:avLst>
              </a:prstGeom>
              <a:solidFill>
                <a:srgbClr val="D9D9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170" name="Google Shape;1170;p46"/>
            <p:cNvSpPr txBox="1"/>
            <p:nvPr/>
          </p:nvSpPr>
          <p:spPr>
            <a:xfrm>
              <a:off x="4421850" y="3278883"/>
              <a:ext cx="16569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Khả năng </a:t>
              </a:r>
              <a:endParaRPr sz="1200" b="0" i="0" u="none" strike="noStrike" cap="none">
                <a:solidFill>
                  <a:srgbClr val="6B7F8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làm việc nhóm</a:t>
              </a:r>
              <a:endParaRPr sz="1100" b="0" i="0" u="none" strike="noStrike" cap="none">
                <a:solidFill>
                  <a:srgbClr val="000000"/>
                </a:solidFill>
                <a:latin typeface="Montserrat"/>
                <a:ea typeface="Montserrat"/>
                <a:cs typeface="Montserrat"/>
                <a:sym typeface="Montserrat"/>
              </a:endParaRPr>
            </a:p>
          </p:txBody>
        </p:sp>
      </p:grpSp>
      <p:grpSp>
        <p:nvGrpSpPr>
          <p:cNvPr id="1171" name="Google Shape;1171;p46"/>
          <p:cNvGrpSpPr/>
          <p:nvPr/>
        </p:nvGrpSpPr>
        <p:grpSpPr>
          <a:xfrm>
            <a:off x="2333406" y="3766179"/>
            <a:ext cx="4304302" cy="254025"/>
            <a:chOff x="4421848" y="3278882"/>
            <a:chExt cx="5739069" cy="338700"/>
          </a:xfrm>
        </p:grpSpPr>
        <p:grpSp>
          <p:nvGrpSpPr>
            <p:cNvPr id="1172" name="Google Shape;1172;p46"/>
            <p:cNvGrpSpPr/>
            <p:nvPr/>
          </p:nvGrpSpPr>
          <p:grpSpPr>
            <a:xfrm>
              <a:off x="6251766" y="3367904"/>
              <a:ext cx="3909151" cy="160500"/>
              <a:chOff x="6251766" y="3045747"/>
              <a:chExt cx="3909151" cy="160500"/>
            </a:xfrm>
          </p:grpSpPr>
          <p:sp>
            <p:nvSpPr>
              <p:cNvPr id="1173" name="Google Shape;1173;p46"/>
              <p:cNvSpPr/>
              <p:nvPr/>
            </p:nvSpPr>
            <p:spPr>
              <a:xfrm>
                <a:off x="6251766" y="3045747"/>
                <a:ext cx="760200" cy="160500"/>
              </a:xfrm>
              <a:prstGeom prst="parallelogram">
                <a:avLst>
                  <a:gd name="adj" fmla="val 48737"/>
                </a:avLst>
              </a:prstGeom>
              <a:solidFill>
                <a:srgbClr val="4B2C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74" name="Google Shape;1174;p46"/>
              <p:cNvSpPr/>
              <p:nvPr/>
            </p:nvSpPr>
            <p:spPr>
              <a:xfrm>
                <a:off x="7039004" y="3045747"/>
                <a:ext cx="760200" cy="160500"/>
              </a:xfrm>
              <a:prstGeom prst="parallelogram">
                <a:avLst>
                  <a:gd name="adj" fmla="val 48737"/>
                </a:avLst>
              </a:prstGeom>
              <a:solidFill>
                <a:srgbClr val="4B2C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75" name="Google Shape;1175;p46"/>
              <p:cNvSpPr/>
              <p:nvPr/>
            </p:nvSpPr>
            <p:spPr>
              <a:xfrm>
                <a:off x="7826242" y="3045747"/>
                <a:ext cx="760200" cy="160500"/>
              </a:xfrm>
              <a:prstGeom prst="parallelogram">
                <a:avLst>
                  <a:gd name="adj" fmla="val 48737"/>
                </a:avLst>
              </a:prstGeom>
              <a:solidFill>
                <a:srgbClr val="4B2C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76" name="Google Shape;1176;p46"/>
              <p:cNvSpPr/>
              <p:nvPr/>
            </p:nvSpPr>
            <p:spPr>
              <a:xfrm>
                <a:off x="8613480" y="3045747"/>
                <a:ext cx="760200" cy="160500"/>
              </a:xfrm>
              <a:prstGeom prst="parallelogram">
                <a:avLst>
                  <a:gd name="adj" fmla="val 48737"/>
                </a:avLst>
              </a:prstGeom>
              <a:solidFill>
                <a:srgbClr val="D9D9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77" name="Google Shape;1177;p46"/>
              <p:cNvSpPr/>
              <p:nvPr/>
            </p:nvSpPr>
            <p:spPr>
              <a:xfrm>
                <a:off x="9400717" y="3045747"/>
                <a:ext cx="760200" cy="160500"/>
              </a:xfrm>
              <a:prstGeom prst="parallelogram">
                <a:avLst>
                  <a:gd name="adj" fmla="val 48737"/>
                </a:avLst>
              </a:prstGeom>
              <a:solidFill>
                <a:srgbClr val="D9D9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178" name="Google Shape;1178;p46"/>
            <p:cNvSpPr txBox="1"/>
            <p:nvPr/>
          </p:nvSpPr>
          <p:spPr>
            <a:xfrm>
              <a:off x="4421848" y="3278882"/>
              <a:ext cx="14406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Sáng tạo</a:t>
              </a:r>
              <a:endParaRPr sz="1100" b="0" i="0" u="none" strike="noStrike" cap="none">
                <a:solidFill>
                  <a:srgbClr val="000000"/>
                </a:solidFill>
                <a:latin typeface="Montserrat"/>
                <a:ea typeface="Montserrat"/>
                <a:cs typeface="Montserrat"/>
                <a:sym typeface="Montserrat"/>
              </a:endParaRPr>
            </a:p>
          </p:txBody>
        </p:sp>
      </p:grpSp>
      <p:cxnSp>
        <p:nvCxnSpPr>
          <p:cNvPr id="1179" name="Google Shape;1179;p46"/>
          <p:cNvCxnSpPr/>
          <p:nvPr/>
        </p:nvCxnSpPr>
        <p:spPr>
          <a:xfrm>
            <a:off x="1144686" y="1846717"/>
            <a:ext cx="2322000" cy="0"/>
          </a:xfrm>
          <a:prstGeom prst="straightConnector1">
            <a:avLst/>
          </a:prstGeom>
          <a:noFill/>
          <a:ln w="38100" cap="flat" cmpd="sng">
            <a:solidFill>
              <a:srgbClr val="D4DADA"/>
            </a:solidFill>
            <a:prstDash val="solid"/>
            <a:round/>
            <a:headEnd type="none" w="sm" len="sm"/>
            <a:tailEnd type="none" w="sm" len="sm"/>
          </a:ln>
        </p:spPr>
      </p:cxnSp>
      <p:sp>
        <p:nvSpPr>
          <p:cNvPr id="1180" name="Google Shape;1180;p46"/>
          <p:cNvSpPr/>
          <p:nvPr/>
        </p:nvSpPr>
        <p:spPr>
          <a:xfrm>
            <a:off x="5456852" y="3375352"/>
            <a:ext cx="570300" cy="120300"/>
          </a:xfrm>
          <a:prstGeom prst="parallelogram">
            <a:avLst>
              <a:gd name="adj" fmla="val 48737"/>
            </a:avLst>
          </a:prstGeom>
          <a:solidFill>
            <a:srgbClr val="D6D5D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184" name="Shape 1184"/>
        <p:cNvGrpSpPr/>
        <p:nvPr/>
      </p:nvGrpSpPr>
      <p:grpSpPr>
        <a:xfrm>
          <a:off x="0" y="0"/>
          <a:ext cx="0" cy="0"/>
          <a:chOff x="0" y="0"/>
          <a:chExt cx="0" cy="0"/>
        </a:xfrm>
      </p:grpSpPr>
      <p:sp>
        <p:nvSpPr>
          <p:cNvPr id="1185" name="Google Shape;1185;p47"/>
          <p:cNvSpPr txBox="1"/>
          <p:nvPr>
            <p:ph type="sldNum" idx="12"/>
          </p:nvPr>
        </p:nvSpPr>
        <p:spPr>
          <a:xfrm>
            <a:off x="8434925" y="198394"/>
            <a:ext cx="543900" cy="5613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Clr>
                <a:srgbClr val="F2F2F2"/>
              </a:buClr>
              <a:buSzPts val="3300"/>
              <a:buFont typeface="Helvetica Neue Light" panose="020B0604020202020204"/>
              <a:buNone/>
            </a:pPr>
            <a:r>
              <a:rPr lang="en-US"/>
              <a:t>1</a:t>
            </a:r>
            <a:endParaRPr sz="800">
              <a:solidFill>
                <a:schemeClr val="dk2"/>
              </a:solidFill>
              <a:latin typeface="Arial" panose="020B0604020202020204"/>
              <a:ea typeface="Arial" panose="020B0604020202020204"/>
              <a:cs typeface="Arial" panose="020B0604020202020204"/>
              <a:sym typeface="Arial" panose="020B0604020202020204"/>
            </a:endParaRPr>
          </a:p>
        </p:txBody>
      </p:sp>
      <p:sp>
        <p:nvSpPr>
          <p:cNvPr id="1186" name="Google Shape;1186;p47"/>
          <p:cNvSpPr txBox="1"/>
          <p:nvPr/>
        </p:nvSpPr>
        <p:spPr>
          <a:xfrm>
            <a:off x="902363" y="761175"/>
            <a:ext cx="7345500" cy="5259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595959"/>
              </a:buClr>
              <a:buSzPts val="3000"/>
              <a:buFont typeface="Arial" panose="020B0604020202020204"/>
              <a:buNone/>
            </a:pPr>
            <a:r>
              <a:rPr lang="en-US" sz="2000" b="0" i="0" u="none" strike="noStrike" cap="none">
                <a:solidFill>
                  <a:srgbClr val="595959"/>
                </a:solidFill>
                <a:latin typeface="Montserrat"/>
                <a:ea typeface="Montserrat"/>
                <a:cs typeface="Montserrat"/>
                <a:sym typeface="Montserrat"/>
              </a:rPr>
              <a:t>Khám phá robotic 202</a:t>
            </a:r>
            <a:r>
              <a:rPr lang="en-US" sz="2000">
                <a:solidFill>
                  <a:srgbClr val="595959"/>
                </a:solidFill>
                <a:latin typeface="Montserrat"/>
                <a:ea typeface="Montserrat"/>
                <a:cs typeface="Montserrat"/>
                <a:sym typeface="Montserrat"/>
              </a:rPr>
              <a:t>4</a:t>
            </a:r>
            <a:endParaRPr sz="100" b="0" i="0" u="none" strike="noStrike" cap="none">
              <a:solidFill>
                <a:srgbClr val="000000"/>
              </a:solidFill>
              <a:latin typeface="Montserrat"/>
              <a:ea typeface="Montserrat"/>
              <a:cs typeface="Montserrat"/>
              <a:sym typeface="Montserrat"/>
            </a:endParaRPr>
          </a:p>
        </p:txBody>
      </p:sp>
      <p:grpSp>
        <p:nvGrpSpPr>
          <p:cNvPr id="1187" name="Google Shape;1187;p47"/>
          <p:cNvGrpSpPr/>
          <p:nvPr/>
        </p:nvGrpSpPr>
        <p:grpSpPr>
          <a:xfrm>
            <a:off x="3981447" y="550115"/>
            <a:ext cx="1181103" cy="230400"/>
            <a:chOff x="0" y="0"/>
            <a:chExt cx="1574804" cy="307200"/>
          </a:xfrm>
        </p:grpSpPr>
        <p:sp>
          <p:nvSpPr>
            <p:cNvPr id="1188" name="Google Shape;1188;p47"/>
            <p:cNvSpPr/>
            <p:nvPr/>
          </p:nvSpPr>
          <p:spPr>
            <a:xfrm flipH="1">
              <a:off x="104" y="0"/>
              <a:ext cx="1574700" cy="2814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400"/>
                <a:buFont typeface="Arial" panose="020B060402020202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9" name="Google Shape;1189;p47"/>
            <p:cNvSpPr txBox="1"/>
            <p:nvPr/>
          </p:nvSpPr>
          <p:spPr>
            <a:xfrm>
              <a:off x="0" y="0"/>
              <a:ext cx="1574700" cy="3072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100"/>
                <a:buFont typeface="Arial" panose="020B0604020202020204"/>
                <a:buNone/>
              </a:pPr>
              <a:r>
                <a:rPr lang="en-US" sz="1100" b="0" i="0" u="none" strike="noStrike" cap="none">
                  <a:solidFill>
                    <a:srgbClr val="A6A6A6"/>
                  </a:solidFill>
                  <a:latin typeface="Montserrat"/>
                  <a:ea typeface="Montserrat"/>
                  <a:cs typeface="Montserrat"/>
                  <a:sym typeface="Montserrat"/>
                </a:rPr>
                <a:t>Lớp Học</a:t>
              </a:r>
              <a:endParaRPr sz="1100" b="0" i="0" u="none" strike="noStrike" cap="none">
                <a:solidFill>
                  <a:srgbClr val="000000"/>
                </a:solidFill>
                <a:latin typeface="Montserrat"/>
                <a:ea typeface="Montserrat"/>
                <a:cs typeface="Montserrat"/>
                <a:sym typeface="Montserrat"/>
              </a:endParaRPr>
            </a:p>
          </p:txBody>
        </p:sp>
      </p:grpSp>
      <p:sp>
        <p:nvSpPr>
          <p:cNvPr id="1190" name="Google Shape;1190;p47"/>
          <p:cNvSpPr/>
          <p:nvPr/>
        </p:nvSpPr>
        <p:spPr>
          <a:xfrm>
            <a:off x="847506" y="1355798"/>
            <a:ext cx="2322000" cy="300300"/>
          </a:xfrm>
          <a:prstGeom prst="rect">
            <a:avLst/>
          </a:prstGeom>
          <a:noFill/>
          <a:ln>
            <a:noFill/>
          </a:ln>
        </p:spPr>
        <p:txBody>
          <a:bodyPr spcFirstLastPara="1" wrap="square" lIns="0"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r>
              <a:rPr lang="en-US" sz="1500" b="1">
                <a:solidFill>
                  <a:srgbClr val="2C3E50"/>
                </a:solidFill>
                <a:latin typeface="Montserrat"/>
                <a:ea typeface="Montserrat"/>
                <a:cs typeface="Montserrat"/>
                <a:sym typeface="Montserrat"/>
              </a:rPr>
              <a:t>Phạm Trần Thiện Minh</a:t>
            </a:r>
            <a:endParaRPr sz="1100" b="0" i="0" u="none" strike="noStrike" cap="none">
              <a:solidFill>
                <a:srgbClr val="000000"/>
              </a:solidFill>
              <a:latin typeface="Montserrat"/>
              <a:ea typeface="Montserrat"/>
              <a:cs typeface="Montserrat"/>
              <a:sym typeface="Montserrat"/>
            </a:endParaRPr>
          </a:p>
        </p:txBody>
      </p:sp>
      <p:sp>
        <p:nvSpPr>
          <p:cNvPr id="1191" name="Google Shape;1191;p47"/>
          <p:cNvSpPr/>
          <p:nvPr/>
        </p:nvSpPr>
        <p:spPr>
          <a:xfrm>
            <a:off x="847506" y="1630595"/>
            <a:ext cx="2322000" cy="254100"/>
          </a:xfrm>
          <a:prstGeom prst="rect">
            <a:avLst/>
          </a:prstGeom>
          <a:noFill/>
          <a:ln>
            <a:noFill/>
          </a:ln>
        </p:spPr>
        <p:txBody>
          <a:bodyPr spcFirstLastPara="1" wrap="square" lIns="0" tIns="34275" rIns="0" bIns="34275" anchor="t" anchorCtr="0">
            <a:noAutofit/>
          </a:bodyPr>
          <a:lstStyle/>
          <a:p>
            <a:pPr marL="0" marR="0" lvl="0" indent="0" algn="just"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8 tuổi</a:t>
            </a:r>
            <a:endParaRPr sz="1100" b="0" i="0" u="none" strike="noStrike" cap="none">
              <a:solidFill>
                <a:srgbClr val="000000"/>
              </a:solidFill>
              <a:latin typeface="Montserrat"/>
              <a:ea typeface="Montserrat"/>
              <a:cs typeface="Montserrat"/>
              <a:sym typeface="Montserrat"/>
            </a:endParaRPr>
          </a:p>
        </p:txBody>
      </p:sp>
      <p:grpSp>
        <p:nvGrpSpPr>
          <p:cNvPr id="1192" name="Google Shape;1192;p47"/>
          <p:cNvGrpSpPr/>
          <p:nvPr/>
        </p:nvGrpSpPr>
        <p:grpSpPr>
          <a:xfrm>
            <a:off x="2516286" y="2301116"/>
            <a:ext cx="4304302" cy="254025"/>
            <a:chOff x="4421848" y="3278882"/>
            <a:chExt cx="5739069" cy="338700"/>
          </a:xfrm>
        </p:grpSpPr>
        <p:grpSp>
          <p:nvGrpSpPr>
            <p:cNvPr id="1193" name="Google Shape;1193;p47"/>
            <p:cNvGrpSpPr/>
            <p:nvPr/>
          </p:nvGrpSpPr>
          <p:grpSpPr>
            <a:xfrm>
              <a:off x="6251766" y="3367904"/>
              <a:ext cx="3909151" cy="160500"/>
              <a:chOff x="6251766" y="3045747"/>
              <a:chExt cx="3909151" cy="160500"/>
            </a:xfrm>
          </p:grpSpPr>
          <p:sp>
            <p:nvSpPr>
              <p:cNvPr id="1194" name="Google Shape;1194;p47"/>
              <p:cNvSpPr/>
              <p:nvPr/>
            </p:nvSpPr>
            <p:spPr>
              <a:xfrm>
                <a:off x="6251766" y="3045747"/>
                <a:ext cx="760200" cy="160500"/>
              </a:xfrm>
              <a:prstGeom prst="parallelogram">
                <a:avLst>
                  <a:gd name="adj" fmla="val 48737"/>
                </a:avLst>
              </a:prstGeom>
              <a:solidFill>
                <a:srgbClr val="2980B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95" name="Google Shape;1195;p47"/>
              <p:cNvSpPr/>
              <p:nvPr/>
            </p:nvSpPr>
            <p:spPr>
              <a:xfrm>
                <a:off x="7039004" y="3045747"/>
                <a:ext cx="760200" cy="160500"/>
              </a:xfrm>
              <a:prstGeom prst="parallelogram">
                <a:avLst>
                  <a:gd name="adj" fmla="val 48737"/>
                </a:avLst>
              </a:prstGeom>
              <a:solidFill>
                <a:srgbClr val="2980B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96" name="Google Shape;1196;p47"/>
              <p:cNvSpPr/>
              <p:nvPr/>
            </p:nvSpPr>
            <p:spPr>
              <a:xfrm>
                <a:off x="7826242" y="3045747"/>
                <a:ext cx="760200" cy="160500"/>
              </a:xfrm>
              <a:prstGeom prst="parallelogram">
                <a:avLst>
                  <a:gd name="adj" fmla="val 48737"/>
                </a:avLst>
              </a:prstGeom>
              <a:solidFill>
                <a:srgbClr val="2980B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97" name="Google Shape;1197;p47"/>
              <p:cNvSpPr/>
              <p:nvPr/>
            </p:nvSpPr>
            <p:spPr>
              <a:xfrm>
                <a:off x="8613480" y="3045747"/>
                <a:ext cx="760200" cy="160500"/>
              </a:xfrm>
              <a:prstGeom prst="parallelogram">
                <a:avLst>
                  <a:gd name="adj" fmla="val 48737"/>
                </a:avLst>
              </a:prstGeom>
              <a:solidFill>
                <a:srgbClr val="2980B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198" name="Google Shape;1198;p47"/>
              <p:cNvSpPr/>
              <p:nvPr/>
            </p:nvSpPr>
            <p:spPr>
              <a:xfrm>
                <a:off x="9400717" y="3045747"/>
                <a:ext cx="760200" cy="160500"/>
              </a:xfrm>
              <a:prstGeom prst="parallelogram">
                <a:avLst>
                  <a:gd name="adj" fmla="val 48737"/>
                </a:avLst>
              </a:prstGeom>
              <a:solidFill>
                <a:srgbClr val="2980B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199" name="Google Shape;1199;p47"/>
            <p:cNvSpPr txBox="1"/>
            <p:nvPr/>
          </p:nvSpPr>
          <p:spPr>
            <a:xfrm>
              <a:off x="4421848" y="3278882"/>
              <a:ext cx="14523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Kiến thức</a:t>
              </a:r>
              <a:endParaRPr sz="1100" b="0" i="0" u="none" strike="noStrike" cap="none">
                <a:solidFill>
                  <a:srgbClr val="000000"/>
                </a:solidFill>
                <a:latin typeface="Montserrat"/>
                <a:ea typeface="Montserrat"/>
                <a:cs typeface="Montserrat"/>
                <a:sym typeface="Montserrat"/>
              </a:endParaRPr>
            </a:p>
          </p:txBody>
        </p:sp>
      </p:grpSp>
      <p:grpSp>
        <p:nvGrpSpPr>
          <p:cNvPr id="1200" name="Google Shape;1200;p47"/>
          <p:cNvGrpSpPr/>
          <p:nvPr/>
        </p:nvGrpSpPr>
        <p:grpSpPr>
          <a:xfrm>
            <a:off x="2516286" y="2655952"/>
            <a:ext cx="4304302" cy="254025"/>
            <a:chOff x="4421848" y="3278882"/>
            <a:chExt cx="5739069" cy="338700"/>
          </a:xfrm>
        </p:grpSpPr>
        <p:grpSp>
          <p:nvGrpSpPr>
            <p:cNvPr id="1201" name="Google Shape;1201;p47"/>
            <p:cNvGrpSpPr/>
            <p:nvPr/>
          </p:nvGrpSpPr>
          <p:grpSpPr>
            <a:xfrm>
              <a:off x="6251766" y="3367904"/>
              <a:ext cx="3909151" cy="160500"/>
              <a:chOff x="6251766" y="3045747"/>
              <a:chExt cx="3909151" cy="160500"/>
            </a:xfrm>
          </p:grpSpPr>
          <p:sp>
            <p:nvSpPr>
              <p:cNvPr id="1202" name="Google Shape;1202;p47"/>
              <p:cNvSpPr/>
              <p:nvPr/>
            </p:nvSpPr>
            <p:spPr>
              <a:xfrm>
                <a:off x="6251766" y="3045747"/>
                <a:ext cx="760200" cy="160500"/>
              </a:xfrm>
              <a:prstGeom prst="parallelogram">
                <a:avLst>
                  <a:gd name="adj" fmla="val 48737"/>
                </a:avLst>
              </a:prstGeom>
              <a:solidFill>
                <a:srgbClr val="16A08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03" name="Google Shape;1203;p47"/>
              <p:cNvSpPr/>
              <p:nvPr/>
            </p:nvSpPr>
            <p:spPr>
              <a:xfrm>
                <a:off x="7039004" y="3045747"/>
                <a:ext cx="760200" cy="160500"/>
              </a:xfrm>
              <a:prstGeom prst="parallelogram">
                <a:avLst>
                  <a:gd name="adj" fmla="val 48737"/>
                </a:avLst>
              </a:prstGeom>
              <a:solidFill>
                <a:srgbClr val="16A08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04" name="Google Shape;1204;p47"/>
              <p:cNvSpPr/>
              <p:nvPr/>
            </p:nvSpPr>
            <p:spPr>
              <a:xfrm>
                <a:off x="7826242" y="3045747"/>
                <a:ext cx="760200" cy="160500"/>
              </a:xfrm>
              <a:prstGeom prst="parallelogram">
                <a:avLst>
                  <a:gd name="adj" fmla="val 48737"/>
                </a:avLst>
              </a:prstGeom>
              <a:solidFill>
                <a:srgbClr val="16A08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05" name="Google Shape;1205;p47"/>
              <p:cNvSpPr/>
              <p:nvPr/>
            </p:nvSpPr>
            <p:spPr>
              <a:xfrm>
                <a:off x="8613480" y="3045747"/>
                <a:ext cx="760200" cy="160500"/>
              </a:xfrm>
              <a:prstGeom prst="parallelogram">
                <a:avLst>
                  <a:gd name="adj" fmla="val 48737"/>
                </a:avLst>
              </a:prstGeom>
              <a:solidFill>
                <a:srgbClr val="16A08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06" name="Google Shape;1206;p47"/>
              <p:cNvSpPr/>
              <p:nvPr/>
            </p:nvSpPr>
            <p:spPr>
              <a:xfrm>
                <a:off x="9400717" y="3045747"/>
                <a:ext cx="760200" cy="160500"/>
              </a:xfrm>
              <a:prstGeom prst="parallelogram">
                <a:avLst>
                  <a:gd name="adj" fmla="val 48737"/>
                </a:avLst>
              </a:prstGeom>
              <a:solidFill>
                <a:srgbClr val="D9D9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207" name="Google Shape;1207;p47"/>
            <p:cNvSpPr txBox="1"/>
            <p:nvPr/>
          </p:nvSpPr>
          <p:spPr>
            <a:xfrm>
              <a:off x="4421848" y="3278882"/>
              <a:ext cx="14514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Kĩ Năng</a:t>
              </a:r>
              <a:endParaRPr sz="1100" b="0" i="0" u="none" strike="noStrike" cap="none">
                <a:solidFill>
                  <a:srgbClr val="000000"/>
                </a:solidFill>
                <a:latin typeface="Montserrat"/>
                <a:ea typeface="Montserrat"/>
                <a:cs typeface="Montserrat"/>
                <a:sym typeface="Montserrat"/>
              </a:endParaRPr>
            </a:p>
          </p:txBody>
        </p:sp>
      </p:grpSp>
      <p:grpSp>
        <p:nvGrpSpPr>
          <p:cNvPr id="1208" name="Google Shape;1208;p47"/>
          <p:cNvGrpSpPr/>
          <p:nvPr/>
        </p:nvGrpSpPr>
        <p:grpSpPr>
          <a:xfrm>
            <a:off x="2516286" y="3010788"/>
            <a:ext cx="4304302" cy="254025"/>
            <a:chOff x="4421848" y="3278882"/>
            <a:chExt cx="5739069" cy="338700"/>
          </a:xfrm>
        </p:grpSpPr>
        <p:grpSp>
          <p:nvGrpSpPr>
            <p:cNvPr id="1209" name="Google Shape;1209;p47"/>
            <p:cNvGrpSpPr/>
            <p:nvPr/>
          </p:nvGrpSpPr>
          <p:grpSpPr>
            <a:xfrm>
              <a:off x="6251766" y="3367904"/>
              <a:ext cx="3909151" cy="160500"/>
              <a:chOff x="6251766" y="3045747"/>
              <a:chExt cx="3909151" cy="160500"/>
            </a:xfrm>
          </p:grpSpPr>
          <p:sp>
            <p:nvSpPr>
              <p:cNvPr id="1210" name="Google Shape;1210;p47"/>
              <p:cNvSpPr/>
              <p:nvPr/>
            </p:nvSpPr>
            <p:spPr>
              <a:xfrm>
                <a:off x="6251766" y="3045747"/>
                <a:ext cx="760200" cy="160500"/>
              </a:xfrm>
              <a:prstGeom prst="parallelogram">
                <a:avLst>
                  <a:gd name="adj" fmla="val 48737"/>
                </a:avLst>
              </a:prstGeom>
              <a:solidFill>
                <a:srgbClr val="F39C1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accent1"/>
                  </a:solidFill>
                  <a:latin typeface="Calibri" panose="020F0502020204030204"/>
                  <a:ea typeface="Calibri" panose="020F0502020204030204"/>
                  <a:cs typeface="Calibri" panose="020F0502020204030204"/>
                  <a:sym typeface="Calibri" panose="020F0502020204030204"/>
                </a:endParaRPr>
              </a:p>
            </p:txBody>
          </p:sp>
          <p:sp>
            <p:nvSpPr>
              <p:cNvPr id="1211" name="Google Shape;1211;p47"/>
              <p:cNvSpPr/>
              <p:nvPr/>
            </p:nvSpPr>
            <p:spPr>
              <a:xfrm>
                <a:off x="7039004" y="3045747"/>
                <a:ext cx="760200" cy="160500"/>
              </a:xfrm>
              <a:prstGeom prst="parallelogram">
                <a:avLst>
                  <a:gd name="adj" fmla="val 48737"/>
                </a:avLst>
              </a:prstGeom>
              <a:solidFill>
                <a:srgbClr val="F39C1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accent1"/>
                  </a:solidFill>
                  <a:latin typeface="Calibri" panose="020F0502020204030204"/>
                  <a:ea typeface="Calibri" panose="020F0502020204030204"/>
                  <a:cs typeface="Calibri" panose="020F0502020204030204"/>
                  <a:sym typeface="Calibri" panose="020F0502020204030204"/>
                </a:endParaRPr>
              </a:p>
            </p:txBody>
          </p:sp>
          <p:sp>
            <p:nvSpPr>
              <p:cNvPr id="1212" name="Google Shape;1212;p47"/>
              <p:cNvSpPr/>
              <p:nvPr/>
            </p:nvSpPr>
            <p:spPr>
              <a:xfrm>
                <a:off x="7826242" y="3045747"/>
                <a:ext cx="760200" cy="160500"/>
              </a:xfrm>
              <a:prstGeom prst="parallelogram">
                <a:avLst>
                  <a:gd name="adj" fmla="val 48737"/>
                </a:avLst>
              </a:prstGeom>
              <a:solidFill>
                <a:srgbClr val="F39C1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accent1"/>
                  </a:solidFill>
                  <a:latin typeface="Calibri" panose="020F0502020204030204"/>
                  <a:ea typeface="Calibri" panose="020F0502020204030204"/>
                  <a:cs typeface="Calibri" panose="020F0502020204030204"/>
                  <a:sym typeface="Calibri" panose="020F0502020204030204"/>
                </a:endParaRPr>
              </a:p>
            </p:txBody>
          </p:sp>
          <p:sp>
            <p:nvSpPr>
              <p:cNvPr id="1213" name="Google Shape;1213;p47"/>
              <p:cNvSpPr/>
              <p:nvPr/>
            </p:nvSpPr>
            <p:spPr>
              <a:xfrm>
                <a:off x="8613480" y="3045747"/>
                <a:ext cx="760200" cy="160500"/>
              </a:xfrm>
              <a:prstGeom prst="parallelogram">
                <a:avLst>
                  <a:gd name="adj" fmla="val 48737"/>
                </a:avLst>
              </a:prstGeom>
              <a:solidFill>
                <a:srgbClr val="F39C1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accent1"/>
                  </a:solidFill>
                  <a:latin typeface="Calibri" panose="020F0502020204030204"/>
                  <a:ea typeface="Calibri" panose="020F0502020204030204"/>
                  <a:cs typeface="Calibri" panose="020F0502020204030204"/>
                  <a:sym typeface="Calibri" panose="020F0502020204030204"/>
                </a:endParaRPr>
              </a:p>
            </p:txBody>
          </p:sp>
          <p:sp>
            <p:nvSpPr>
              <p:cNvPr id="1214" name="Google Shape;1214;p47"/>
              <p:cNvSpPr/>
              <p:nvPr/>
            </p:nvSpPr>
            <p:spPr>
              <a:xfrm>
                <a:off x="9400717" y="3045747"/>
                <a:ext cx="760200" cy="160500"/>
              </a:xfrm>
              <a:prstGeom prst="parallelogram">
                <a:avLst>
                  <a:gd name="adj" fmla="val 48737"/>
                </a:avLst>
              </a:prstGeom>
              <a:solidFill>
                <a:srgbClr val="F39C1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accent1"/>
                  </a:solidFill>
                  <a:latin typeface="Calibri" panose="020F0502020204030204"/>
                  <a:ea typeface="Calibri" panose="020F0502020204030204"/>
                  <a:cs typeface="Calibri" panose="020F0502020204030204"/>
                  <a:sym typeface="Calibri" panose="020F0502020204030204"/>
                </a:endParaRPr>
              </a:p>
            </p:txBody>
          </p:sp>
        </p:grpSp>
        <p:sp>
          <p:nvSpPr>
            <p:cNvPr id="1215" name="Google Shape;1215;p47"/>
            <p:cNvSpPr txBox="1"/>
            <p:nvPr/>
          </p:nvSpPr>
          <p:spPr>
            <a:xfrm>
              <a:off x="4421848" y="3278882"/>
              <a:ext cx="15876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7D7D7D"/>
                  </a:solidFill>
                  <a:latin typeface="Montserrat"/>
                  <a:ea typeface="Montserrat"/>
                  <a:cs typeface="Montserrat"/>
                  <a:sym typeface="Montserrat"/>
                </a:rPr>
                <a:t>Sự tập trung</a:t>
              </a:r>
              <a:endParaRPr sz="1100" b="0" i="0" u="none" strike="noStrike" cap="none">
                <a:solidFill>
                  <a:srgbClr val="7D7D7D"/>
                </a:solidFill>
                <a:latin typeface="Montserrat"/>
                <a:ea typeface="Montserrat"/>
                <a:cs typeface="Montserrat"/>
                <a:sym typeface="Montserrat"/>
              </a:endParaRPr>
            </a:p>
          </p:txBody>
        </p:sp>
      </p:grpSp>
      <p:grpSp>
        <p:nvGrpSpPr>
          <p:cNvPr id="1216" name="Google Shape;1216;p47"/>
          <p:cNvGrpSpPr/>
          <p:nvPr/>
        </p:nvGrpSpPr>
        <p:grpSpPr>
          <a:xfrm>
            <a:off x="2516287" y="3365625"/>
            <a:ext cx="4304300" cy="254025"/>
            <a:chOff x="4421850" y="3278883"/>
            <a:chExt cx="5739067" cy="338700"/>
          </a:xfrm>
        </p:grpSpPr>
        <p:grpSp>
          <p:nvGrpSpPr>
            <p:cNvPr id="1217" name="Google Shape;1217;p47"/>
            <p:cNvGrpSpPr/>
            <p:nvPr/>
          </p:nvGrpSpPr>
          <p:grpSpPr>
            <a:xfrm>
              <a:off x="6251766" y="3367904"/>
              <a:ext cx="3909151" cy="160500"/>
              <a:chOff x="6251766" y="3045747"/>
              <a:chExt cx="3909151" cy="160500"/>
            </a:xfrm>
          </p:grpSpPr>
          <p:sp>
            <p:nvSpPr>
              <p:cNvPr id="1218" name="Google Shape;1218;p47"/>
              <p:cNvSpPr/>
              <p:nvPr/>
            </p:nvSpPr>
            <p:spPr>
              <a:xfrm>
                <a:off x="6251766" y="3045747"/>
                <a:ext cx="760200" cy="160500"/>
              </a:xfrm>
              <a:prstGeom prst="parallelogram">
                <a:avLst>
                  <a:gd name="adj" fmla="val 48737"/>
                </a:avLst>
              </a:prstGeom>
              <a:solidFill>
                <a:srgbClr val="C0392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19" name="Google Shape;1219;p47"/>
              <p:cNvSpPr/>
              <p:nvPr/>
            </p:nvSpPr>
            <p:spPr>
              <a:xfrm>
                <a:off x="7039004" y="3045747"/>
                <a:ext cx="760200" cy="160500"/>
              </a:xfrm>
              <a:prstGeom prst="parallelogram">
                <a:avLst>
                  <a:gd name="adj" fmla="val 48737"/>
                </a:avLst>
              </a:prstGeom>
              <a:solidFill>
                <a:srgbClr val="C0392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20" name="Google Shape;1220;p47"/>
              <p:cNvSpPr/>
              <p:nvPr/>
            </p:nvSpPr>
            <p:spPr>
              <a:xfrm>
                <a:off x="7826242" y="3045747"/>
                <a:ext cx="760200" cy="160500"/>
              </a:xfrm>
              <a:prstGeom prst="parallelogram">
                <a:avLst>
                  <a:gd name="adj" fmla="val 48737"/>
                </a:avLst>
              </a:prstGeom>
              <a:solidFill>
                <a:srgbClr val="C0392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21" name="Google Shape;1221;p47"/>
              <p:cNvSpPr/>
              <p:nvPr/>
            </p:nvSpPr>
            <p:spPr>
              <a:xfrm>
                <a:off x="8613480" y="3045747"/>
                <a:ext cx="760200" cy="160500"/>
              </a:xfrm>
              <a:prstGeom prst="parallelogram">
                <a:avLst>
                  <a:gd name="adj" fmla="val 48737"/>
                </a:avLst>
              </a:prstGeom>
              <a:solidFill>
                <a:srgbClr val="C0392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22" name="Google Shape;1222;p47"/>
              <p:cNvSpPr/>
              <p:nvPr/>
            </p:nvSpPr>
            <p:spPr>
              <a:xfrm>
                <a:off x="9400717" y="3045747"/>
                <a:ext cx="760200" cy="160500"/>
              </a:xfrm>
              <a:prstGeom prst="parallelogram">
                <a:avLst>
                  <a:gd name="adj" fmla="val 48737"/>
                </a:avLst>
              </a:prstGeom>
              <a:solidFill>
                <a:srgbClr val="D6D5D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223" name="Google Shape;1223;p47"/>
            <p:cNvSpPr txBox="1"/>
            <p:nvPr/>
          </p:nvSpPr>
          <p:spPr>
            <a:xfrm>
              <a:off x="4421850" y="3278883"/>
              <a:ext cx="16569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Khả năng </a:t>
              </a:r>
              <a:endParaRPr sz="1200" b="0" i="0" u="none" strike="noStrike" cap="none">
                <a:solidFill>
                  <a:srgbClr val="6B7F8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làm việc nhóm</a:t>
              </a:r>
              <a:endParaRPr sz="1100" b="0" i="0" u="none" strike="noStrike" cap="none">
                <a:solidFill>
                  <a:srgbClr val="000000"/>
                </a:solidFill>
                <a:latin typeface="Montserrat"/>
                <a:ea typeface="Montserrat"/>
                <a:cs typeface="Montserrat"/>
                <a:sym typeface="Montserrat"/>
              </a:endParaRPr>
            </a:p>
          </p:txBody>
        </p:sp>
      </p:grpSp>
      <p:grpSp>
        <p:nvGrpSpPr>
          <p:cNvPr id="1224" name="Google Shape;1224;p47"/>
          <p:cNvGrpSpPr/>
          <p:nvPr/>
        </p:nvGrpSpPr>
        <p:grpSpPr>
          <a:xfrm>
            <a:off x="2516286" y="3834759"/>
            <a:ext cx="4304302" cy="254025"/>
            <a:chOff x="4421848" y="3278882"/>
            <a:chExt cx="5739069" cy="338700"/>
          </a:xfrm>
        </p:grpSpPr>
        <p:grpSp>
          <p:nvGrpSpPr>
            <p:cNvPr id="1225" name="Google Shape;1225;p47"/>
            <p:cNvGrpSpPr/>
            <p:nvPr/>
          </p:nvGrpSpPr>
          <p:grpSpPr>
            <a:xfrm>
              <a:off x="6251766" y="3367904"/>
              <a:ext cx="3909151" cy="160500"/>
              <a:chOff x="6251766" y="3045747"/>
              <a:chExt cx="3909151" cy="160500"/>
            </a:xfrm>
          </p:grpSpPr>
          <p:sp>
            <p:nvSpPr>
              <p:cNvPr id="1226" name="Google Shape;1226;p47"/>
              <p:cNvSpPr/>
              <p:nvPr/>
            </p:nvSpPr>
            <p:spPr>
              <a:xfrm>
                <a:off x="6251766" y="3045747"/>
                <a:ext cx="760200" cy="160500"/>
              </a:xfrm>
              <a:prstGeom prst="parallelogram">
                <a:avLst>
                  <a:gd name="adj" fmla="val 48737"/>
                </a:avLst>
              </a:prstGeom>
              <a:solidFill>
                <a:srgbClr val="4B2C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27" name="Google Shape;1227;p47"/>
              <p:cNvSpPr/>
              <p:nvPr/>
            </p:nvSpPr>
            <p:spPr>
              <a:xfrm>
                <a:off x="7039004" y="3045747"/>
                <a:ext cx="760200" cy="160500"/>
              </a:xfrm>
              <a:prstGeom prst="parallelogram">
                <a:avLst>
                  <a:gd name="adj" fmla="val 48737"/>
                </a:avLst>
              </a:prstGeom>
              <a:solidFill>
                <a:srgbClr val="4B2C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28" name="Google Shape;1228;p47"/>
              <p:cNvSpPr/>
              <p:nvPr/>
            </p:nvSpPr>
            <p:spPr>
              <a:xfrm>
                <a:off x="7826242" y="3045747"/>
                <a:ext cx="760200" cy="160500"/>
              </a:xfrm>
              <a:prstGeom prst="parallelogram">
                <a:avLst>
                  <a:gd name="adj" fmla="val 48737"/>
                </a:avLst>
              </a:prstGeom>
              <a:solidFill>
                <a:srgbClr val="4B2C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29" name="Google Shape;1229;p47"/>
              <p:cNvSpPr/>
              <p:nvPr/>
            </p:nvSpPr>
            <p:spPr>
              <a:xfrm>
                <a:off x="8613480" y="3045747"/>
                <a:ext cx="760200" cy="160500"/>
              </a:xfrm>
              <a:prstGeom prst="parallelogram">
                <a:avLst>
                  <a:gd name="adj" fmla="val 48737"/>
                </a:avLst>
              </a:prstGeom>
              <a:solidFill>
                <a:srgbClr val="D9D9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30" name="Google Shape;1230;p47"/>
              <p:cNvSpPr/>
              <p:nvPr/>
            </p:nvSpPr>
            <p:spPr>
              <a:xfrm>
                <a:off x="9400717" y="3045747"/>
                <a:ext cx="760200" cy="160500"/>
              </a:xfrm>
              <a:prstGeom prst="parallelogram">
                <a:avLst>
                  <a:gd name="adj" fmla="val 48737"/>
                </a:avLst>
              </a:prstGeom>
              <a:solidFill>
                <a:srgbClr val="D9D9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231" name="Google Shape;1231;p47"/>
            <p:cNvSpPr txBox="1"/>
            <p:nvPr/>
          </p:nvSpPr>
          <p:spPr>
            <a:xfrm>
              <a:off x="4421848" y="3278882"/>
              <a:ext cx="14406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Sáng tạo</a:t>
              </a:r>
              <a:endParaRPr sz="1100" b="0" i="0" u="none" strike="noStrike" cap="none">
                <a:solidFill>
                  <a:srgbClr val="000000"/>
                </a:solidFill>
                <a:latin typeface="Montserrat"/>
                <a:ea typeface="Montserrat"/>
                <a:cs typeface="Montserrat"/>
                <a:sym typeface="Montserrat"/>
              </a:endParaRPr>
            </a:p>
          </p:txBody>
        </p:sp>
      </p:grpSp>
      <p:cxnSp>
        <p:nvCxnSpPr>
          <p:cNvPr id="1232" name="Google Shape;1232;p47"/>
          <p:cNvCxnSpPr/>
          <p:nvPr/>
        </p:nvCxnSpPr>
        <p:spPr>
          <a:xfrm>
            <a:off x="847506" y="1953433"/>
            <a:ext cx="2322000" cy="0"/>
          </a:xfrm>
          <a:prstGeom prst="straightConnector1">
            <a:avLst/>
          </a:prstGeom>
          <a:noFill/>
          <a:ln w="38100" cap="flat" cmpd="sng">
            <a:solidFill>
              <a:srgbClr val="D4DADA"/>
            </a:solidFill>
            <a:prstDash val="solid"/>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39" name="Shape 139"/>
        <p:cNvGrpSpPr/>
        <p:nvPr/>
      </p:nvGrpSpPr>
      <p:grpSpPr>
        <a:xfrm>
          <a:off x="0" y="0"/>
          <a:ext cx="0" cy="0"/>
          <a:chOff x="0" y="0"/>
          <a:chExt cx="0" cy="0"/>
        </a:xfrm>
      </p:grpSpPr>
      <p:sp>
        <p:nvSpPr>
          <p:cNvPr id="140" name="Google Shape;140;p21"/>
          <p:cNvSpPr txBox="1"/>
          <p:nvPr/>
        </p:nvSpPr>
        <p:spPr>
          <a:xfrm>
            <a:off x="0" y="184898"/>
            <a:ext cx="9144000" cy="1146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b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br>
            <a:r>
              <a:rPr lang="en-US" sz="1500" b="0" i="0" u="none" strike="noStrike" cap="none">
                <a:solidFill>
                  <a:srgbClr val="A6A6A6"/>
                </a:solidFill>
                <a:latin typeface="Montserrat"/>
                <a:ea typeface="Montserrat"/>
                <a:cs typeface="Montserrat"/>
                <a:sym typeface="Montserrat"/>
              </a:rPr>
              <a:t>Lớp Học</a:t>
            </a:r>
            <a:endParaRPr sz="15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b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br>
            <a:br>
              <a:rPr lang="en-US" sz="1100" b="0" i="0" u="none" strike="noStrike" cap="none">
                <a:solidFill>
                  <a:srgbClr val="000000"/>
                </a:solidFill>
                <a:latin typeface="Arial" panose="020B0604020202020204"/>
                <a:ea typeface="Arial" panose="020B0604020202020204"/>
                <a:cs typeface="Arial" panose="020B0604020202020204"/>
                <a:sym typeface="Arial" panose="020B0604020202020204"/>
              </a:rPr>
            </a:b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1" name="Google Shape;141;p21"/>
          <p:cNvSpPr txBox="1"/>
          <p:nvPr>
            <p:ph type="sldNum" idx="12"/>
          </p:nvPr>
        </p:nvSpPr>
        <p:spPr>
          <a:xfrm>
            <a:off x="8434925" y="198394"/>
            <a:ext cx="543900" cy="5613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Clr>
                <a:srgbClr val="F2F2F2"/>
              </a:buClr>
              <a:buSzPts val="3300"/>
              <a:buFont typeface="Helvetica Neue Light" panose="020B0604020202020204"/>
              <a:buNone/>
            </a:pPr>
            <a:r>
              <a:rPr lang="en-US"/>
              <a:t>1</a:t>
            </a:r>
            <a:endParaRPr sz="800">
              <a:solidFill>
                <a:schemeClr val="dk2"/>
              </a:solidFill>
              <a:latin typeface="Arial" panose="020B0604020202020204"/>
              <a:ea typeface="Arial" panose="020B0604020202020204"/>
              <a:cs typeface="Arial" panose="020B0604020202020204"/>
              <a:sym typeface="Arial" panose="020B0604020202020204"/>
            </a:endParaRPr>
          </a:p>
        </p:txBody>
      </p:sp>
      <p:sp>
        <p:nvSpPr>
          <p:cNvPr id="142" name="Google Shape;142;p21"/>
          <p:cNvSpPr txBox="1"/>
          <p:nvPr/>
        </p:nvSpPr>
        <p:spPr>
          <a:xfrm>
            <a:off x="1004981" y="3249806"/>
            <a:ext cx="873000" cy="408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US" sz="1100"/>
              <a:t>Lê Nguyễn Quang Trí</a:t>
            </a:r>
            <a:endParaRPr sz="1100"/>
          </a:p>
        </p:txBody>
      </p:sp>
      <p:pic>
        <p:nvPicPr>
          <p:cNvPr id="143" name="Google Shape;143;p21"/>
          <p:cNvPicPr preferRelativeResize="0"/>
          <p:nvPr/>
        </p:nvPicPr>
        <p:blipFill>
          <a:blip r:embed="rId1"/>
          <a:stretch>
            <a:fillRect/>
          </a:stretch>
        </p:blipFill>
        <p:spPr>
          <a:xfrm>
            <a:off x="760313" y="1292888"/>
            <a:ext cx="1362338" cy="1816461"/>
          </a:xfrm>
          <a:prstGeom prst="rect">
            <a:avLst/>
          </a:prstGeom>
          <a:noFill/>
          <a:ln>
            <a:noFill/>
          </a:ln>
        </p:spPr>
      </p:pic>
      <p:pic>
        <p:nvPicPr>
          <p:cNvPr id="144" name="Google Shape;144;p21"/>
          <p:cNvPicPr preferRelativeResize="0"/>
          <p:nvPr/>
        </p:nvPicPr>
        <p:blipFill>
          <a:blip r:embed="rId2"/>
          <a:stretch>
            <a:fillRect/>
          </a:stretch>
        </p:blipFill>
        <p:spPr>
          <a:xfrm>
            <a:off x="2325572" y="1292897"/>
            <a:ext cx="1362338" cy="1816458"/>
          </a:xfrm>
          <a:prstGeom prst="rect">
            <a:avLst/>
          </a:prstGeom>
          <a:noFill/>
          <a:ln>
            <a:noFill/>
          </a:ln>
        </p:spPr>
      </p:pic>
      <p:sp>
        <p:nvSpPr>
          <p:cNvPr id="145" name="Google Shape;145;p21"/>
          <p:cNvSpPr txBox="1"/>
          <p:nvPr/>
        </p:nvSpPr>
        <p:spPr>
          <a:xfrm>
            <a:off x="2466966" y="3249806"/>
            <a:ext cx="1079700" cy="408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US" sz="1100"/>
              <a:t>Phạm Nguyễn Khiêm Doanh</a:t>
            </a:r>
            <a:endParaRPr sz="1100"/>
          </a:p>
        </p:txBody>
      </p:sp>
      <p:pic>
        <p:nvPicPr>
          <p:cNvPr id="146" name="Google Shape;146;p21"/>
          <p:cNvPicPr preferRelativeResize="0"/>
          <p:nvPr/>
        </p:nvPicPr>
        <p:blipFill>
          <a:blip r:embed="rId3"/>
          <a:stretch>
            <a:fillRect/>
          </a:stretch>
        </p:blipFill>
        <p:spPr>
          <a:xfrm>
            <a:off x="3890833" y="1292887"/>
            <a:ext cx="1362338" cy="1816454"/>
          </a:xfrm>
          <a:prstGeom prst="rect">
            <a:avLst/>
          </a:prstGeom>
          <a:noFill/>
          <a:ln>
            <a:noFill/>
          </a:ln>
        </p:spPr>
      </p:pic>
      <p:sp>
        <p:nvSpPr>
          <p:cNvPr id="147" name="Google Shape;147;p21"/>
          <p:cNvSpPr txBox="1"/>
          <p:nvPr/>
        </p:nvSpPr>
        <p:spPr>
          <a:xfrm>
            <a:off x="4113098" y="3249800"/>
            <a:ext cx="10797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US" sz="1100"/>
              <a:t>Võ Đức Phát</a:t>
            </a:r>
            <a:endParaRPr sz="1100"/>
          </a:p>
        </p:txBody>
      </p:sp>
      <p:pic>
        <p:nvPicPr>
          <p:cNvPr id="148" name="Google Shape;148;p21"/>
          <p:cNvPicPr preferRelativeResize="0"/>
          <p:nvPr/>
        </p:nvPicPr>
        <p:blipFill>
          <a:blip r:embed="rId4"/>
          <a:stretch>
            <a:fillRect/>
          </a:stretch>
        </p:blipFill>
        <p:spPr>
          <a:xfrm>
            <a:off x="5456100" y="1292897"/>
            <a:ext cx="1362338" cy="1816445"/>
          </a:xfrm>
          <a:prstGeom prst="rect">
            <a:avLst/>
          </a:prstGeom>
          <a:noFill/>
          <a:ln>
            <a:noFill/>
          </a:ln>
        </p:spPr>
      </p:pic>
      <p:sp>
        <p:nvSpPr>
          <p:cNvPr id="149" name="Google Shape;149;p21"/>
          <p:cNvSpPr txBox="1"/>
          <p:nvPr/>
        </p:nvSpPr>
        <p:spPr>
          <a:xfrm>
            <a:off x="5509526" y="3249800"/>
            <a:ext cx="1362300" cy="2385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US" sz="1100"/>
              <a:t>Nguyễn Khải Luân</a:t>
            </a:r>
            <a:endParaRPr sz="1100"/>
          </a:p>
        </p:txBody>
      </p:sp>
      <p:pic>
        <p:nvPicPr>
          <p:cNvPr id="150" name="Google Shape;150;p21"/>
          <p:cNvPicPr preferRelativeResize="0"/>
          <p:nvPr/>
        </p:nvPicPr>
        <p:blipFill>
          <a:blip r:embed="rId5"/>
          <a:stretch>
            <a:fillRect/>
          </a:stretch>
        </p:blipFill>
        <p:spPr>
          <a:xfrm>
            <a:off x="7021369" y="1292899"/>
            <a:ext cx="1362319" cy="1816432"/>
          </a:xfrm>
          <a:prstGeom prst="rect">
            <a:avLst/>
          </a:prstGeom>
          <a:noFill/>
          <a:ln>
            <a:noFill/>
          </a:ln>
        </p:spPr>
      </p:pic>
      <p:sp>
        <p:nvSpPr>
          <p:cNvPr id="151" name="Google Shape;151;p21"/>
          <p:cNvSpPr txBox="1"/>
          <p:nvPr/>
        </p:nvSpPr>
        <p:spPr>
          <a:xfrm>
            <a:off x="7266019" y="3249806"/>
            <a:ext cx="873000" cy="408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US" sz="1100"/>
              <a:t>Phạm Trần Thiện Minh</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236" name="Shape 1236"/>
        <p:cNvGrpSpPr/>
        <p:nvPr/>
      </p:nvGrpSpPr>
      <p:grpSpPr>
        <a:xfrm>
          <a:off x="0" y="0"/>
          <a:ext cx="0" cy="0"/>
          <a:chOff x="0" y="0"/>
          <a:chExt cx="0" cy="0"/>
        </a:xfrm>
      </p:grpSpPr>
      <p:sp>
        <p:nvSpPr>
          <p:cNvPr id="1237" name="Google Shape;1237;p48"/>
          <p:cNvSpPr txBox="1"/>
          <p:nvPr>
            <p:ph type="sldNum" idx="12"/>
          </p:nvPr>
        </p:nvSpPr>
        <p:spPr>
          <a:xfrm>
            <a:off x="8434925" y="198394"/>
            <a:ext cx="543900" cy="5613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Clr>
                <a:srgbClr val="F2F2F2"/>
              </a:buClr>
              <a:buSzPts val="3300"/>
              <a:buFont typeface="Helvetica Neue Light" panose="020B0604020202020204"/>
              <a:buNone/>
            </a:pPr>
            <a:r>
              <a:rPr lang="en-US"/>
              <a:t>1</a:t>
            </a:r>
            <a:endParaRPr sz="800">
              <a:solidFill>
                <a:schemeClr val="dk2"/>
              </a:solidFill>
              <a:latin typeface="Arial" panose="020B0604020202020204"/>
              <a:ea typeface="Arial" panose="020B0604020202020204"/>
              <a:cs typeface="Arial" panose="020B0604020202020204"/>
              <a:sym typeface="Arial" panose="020B0604020202020204"/>
            </a:endParaRPr>
          </a:p>
        </p:txBody>
      </p:sp>
      <p:sp>
        <p:nvSpPr>
          <p:cNvPr id="1238" name="Google Shape;1238;p48"/>
          <p:cNvSpPr txBox="1"/>
          <p:nvPr/>
        </p:nvSpPr>
        <p:spPr>
          <a:xfrm>
            <a:off x="902363" y="761175"/>
            <a:ext cx="7345500" cy="5259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595959"/>
              </a:buClr>
              <a:buSzPts val="3000"/>
              <a:buFont typeface="Arial" panose="020B0604020202020204"/>
              <a:buNone/>
            </a:pPr>
            <a:r>
              <a:rPr lang="en-US" sz="2000" b="0" i="0" u="none" strike="noStrike" cap="none">
                <a:solidFill>
                  <a:srgbClr val="595959"/>
                </a:solidFill>
                <a:latin typeface="Montserrat"/>
                <a:ea typeface="Montserrat"/>
                <a:cs typeface="Montserrat"/>
                <a:sym typeface="Montserrat"/>
              </a:rPr>
              <a:t>Khám phá robotic 202</a:t>
            </a:r>
            <a:r>
              <a:rPr lang="en-US" sz="2000">
                <a:solidFill>
                  <a:srgbClr val="595959"/>
                </a:solidFill>
                <a:latin typeface="Montserrat"/>
                <a:ea typeface="Montserrat"/>
                <a:cs typeface="Montserrat"/>
                <a:sym typeface="Montserrat"/>
              </a:rPr>
              <a:t>4</a:t>
            </a:r>
            <a:endParaRPr sz="100" b="0" i="0" u="none" strike="noStrike" cap="none">
              <a:solidFill>
                <a:srgbClr val="000000"/>
              </a:solidFill>
              <a:latin typeface="Montserrat"/>
              <a:ea typeface="Montserrat"/>
              <a:cs typeface="Montserrat"/>
              <a:sym typeface="Montserrat"/>
            </a:endParaRPr>
          </a:p>
        </p:txBody>
      </p:sp>
      <p:grpSp>
        <p:nvGrpSpPr>
          <p:cNvPr id="1239" name="Google Shape;1239;p48"/>
          <p:cNvGrpSpPr/>
          <p:nvPr/>
        </p:nvGrpSpPr>
        <p:grpSpPr>
          <a:xfrm>
            <a:off x="3981447" y="550115"/>
            <a:ext cx="1181103" cy="230400"/>
            <a:chOff x="0" y="0"/>
            <a:chExt cx="1574804" cy="307200"/>
          </a:xfrm>
        </p:grpSpPr>
        <p:sp>
          <p:nvSpPr>
            <p:cNvPr id="1240" name="Google Shape;1240;p48"/>
            <p:cNvSpPr/>
            <p:nvPr/>
          </p:nvSpPr>
          <p:spPr>
            <a:xfrm flipH="1">
              <a:off x="104" y="0"/>
              <a:ext cx="1574700" cy="2814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400"/>
                <a:buFont typeface="Arial" panose="020B060402020202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41" name="Google Shape;1241;p48"/>
            <p:cNvSpPr txBox="1"/>
            <p:nvPr/>
          </p:nvSpPr>
          <p:spPr>
            <a:xfrm>
              <a:off x="0" y="0"/>
              <a:ext cx="1574700" cy="3072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100"/>
                <a:buFont typeface="Arial" panose="020B0604020202020204"/>
                <a:buNone/>
              </a:pPr>
              <a:r>
                <a:rPr lang="en-US" sz="1100" b="0" i="0" u="none" strike="noStrike" cap="none">
                  <a:solidFill>
                    <a:srgbClr val="A6A6A6"/>
                  </a:solidFill>
                  <a:latin typeface="Montserrat"/>
                  <a:ea typeface="Montserrat"/>
                  <a:cs typeface="Montserrat"/>
                  <a:sym typeface="Montserrat"/>
                </a:rPr>
                <a:t>Lớp Học</a:t>
              </a:r>
              <a:endParaRPr sz="1100" b="0" i="0" u="none" strike="noStrike" cap="none">
                <a:solidFill>
                  <a:srgbClr val="000000"/>
                </a:solidFill>
                <a:latin typeface="Montserrat"/>
                <a:ea typeface="Montserrat"/>
                <a:cs typeface="Montserrat"/>
                <a:sym typeface="Montserrat"/>
              </a:endParaRPr>
            </a:p>
          </p:txBody>
        </p:sp>
      </p:grpSp>
      <p:sp>
        <p:nvSpPr>
          <p:cNvPr id="1242" name="Google Shape;1242;p48"/>
          <p:cNvSpPr/>
          <p:nvPr/>
        </p:nvSpPr>
        <p:spPr>
          <a:xfrm>
            <a:off x="847506" y="1355798"/>
            <a:ext cx="2322000" cy="300300"/>
          </a:xfrm>
          <a:prstGeom prst="rect">
            <a:avLst/>
          </a:prstGeom>
          <a:noFill/>
          <a:ln>
            <a:noFill/>
          </a:ln>
        </p:spPr>
        <p:txBody>
          <a:bodyPr spcFirstLastPara="1" wrap="square" lIns="0"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r>
              <a:rPr lang="en-US" sz="1500" b="1">
                <a:solidFill>
                  <a:srgbClr val="2C3E50"/>
                </a:solidFill>
                <a:latin typeface="Montserrat"/>
                <a:ea typeface="Montserrat"/>
                <a:cs typeface="Montserrat"/>
                <a:sym typeface="Montserrat"/>
              </a:rPr>
              <a:t>Nguyễn Khải Luân</a:t>
            </a:r>
            <a:endParaRPr sz="1100" b="0" i="0" u="none" strike="noStrike" cap="none">
              <a:solidFill>
                <a:srgbClr val="000000"/>
              </a:solidFill>
              <a:latin typeface="Montserrat"/>
              <a:ea typeface="Montserrat"/>
              <a:cs typeface="Montserrat"/>
              <a:sym typeface="Montserrat"/>
            </a:endParaRPr>
          </a:p>
        </p:txBody>
      </p:sp>
      <p:sp>
        <p:nvSpPr>
          <p:cNvPr id="1243" name="Google Shape;1243;p48"/>
          <p:cNvSpPr/>
          <p:nvPr/>
        </p:nvSpPr>
        <p:spPr>
          <a:xfrm>
            <a:off x="847506" y="1630595"/>
            <a:ext cx="2322000" cy="254100"/>
          </a:xfrm>
          <a:prstGeom prst="rect">
            <a:avLst/>
          </a:prstGeom>
          <a:noFill/>
          <a:ln>
            <a:noFill/>
          </a:ln>
        </p:spPr>
        <p:txBody>
          <a:bodyPr spcFirstLastPara="1" wrap="square" lIns="0" tIns="34275" rIns="0" bIns="34275" anchor="t" anchorCtr="0">
            <a:noAutofit/>
          </a:bodyPr>
          <a:lstStyle/>
          <a:p>
            <a:pPr marL="0" marR="0" lvl="0" indent="0" algn="just"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8 tuổi</a:t>
            </a:r>
            <a:endParaRPr sz="1100" b="0" i="0" u="none" strike="noStrike" cap="none">
              <a:solidFill>
                <a:srgbClr val="000000"/>
              </a:solidFill>
              <a:latin typeface="Montserrat"/>
              <a:ea typeface="Montserrat"/>
              <a:cs typeface="Montserrat"/>
              <a:sym typeface="Montserrat"/>
            </a:endParaRPr>
          </a:p>
        </p:txBody>
      </p:sp>
      <p:grpSp>
        <p:nvGrpSpPr>
          <p:cNvPr id="1244" name="Google Shape;1244;p48"/>
          <p:cNvGrpSpPr/>
          <p:nvPr/>
        </p:nvGrpSpPr>
        <p:grpSpPr>
          <a:xfrm>
            <a:off x="2516286" y="2301116"/>
            <a:ext cx="4304302" cy="254025"/>
            <a:chOff x="4421848" y="3278882"/>
            <a:chExt cx="5739069" cy="338700"/>
          </a:xfrm>
        </p:grpSpPr>
        <p:grpSp>
          <p:nvGrpSpPr>
            <p:cNvPr id="1245" name="Google Shape;1245;p48"/>
            <p:cNvGrpSpPr/>
            <p:nvPr/>
          </p:nvGrpSpPr>
          <p:grpSpPr>
            <a:xfrm>
              <a:off x="6251766" y="3367904"/>
              <a:ext cx="3909151" cy="160500"/>
              <a:chOff x="6251766" y="3045747"/>
              <a:chExt cx="3909151" cy="160500"/>
            </a:xfrm>
          </p:grpSpPr>
          <p:sp>
            <p:nvSpPr>
              <p:cNvPr id="1246" name="Google Shape;1246;p48"/>
              <p:cNvSpPr/>
              <p:nvPr/>
            </p:nvSpPr>
            <p:spPr>
              <a:xfrm>
                <a:off x="6251766" y="3045747"/>
                <a:ext cx="760200" cy="160500"/>
              </a:xfrm>
              <a:prstGeom prst="parallelogram">
                <a:avLst>
                  <a:gd name="adj" fmla="val 48737"/>
                </a:avLst>
              </a:prstGeom>
              <a:solidFill>
                <a:srgbClr val="2980B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47" name="Google Shape;1247;p48"/>
              <p:cNvSpPr/>
              <p:nvPr/>
            </p:nvSpPr>
            <p:spPr>
              <a:xfrm>
                <a:off x="7039004" y="3045747"/>
                <a:ext cx="760200" cy="160500"/>
              </a:xfrm>
              <a:prstGeom prst="parallelogram">
                <a:avLst>
                  <a:gd name="adj" fmla="val 48737"/>
                </a:avLst>
              </a:prstGeom>
              <a:solidFill>
                <a:srgbClr val="2980B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48" name="Google Shape;1248;p48"/>
              <p:cNvSpPr/>
              <p:nvPr/>
            </p:nvSpPr>
            <p:spPr>
              <a:xfrm>
                <a:off x="7826242" y="3045747"/>
                <a:ext cx="760200" cy="160500"/>
              </a:xfrm>
              <a:prstGeom prst="parallelogram">
                <a:avLst>
                  <a:gd name="adj" fmla="val 48737"/>
                </a:avLst>
              </a:prstGeom>
              <a:solidFill>
                <a:srgbClr val="2980B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49" name="Google Shape;1249;p48"/>
              <p:cNvSpPr/>
              <p:nvPr/>
            </p:nvSpPr>
            <p:spPr>
              <a:xfrm>
                <a:off x="8613480" y="3045747"/>
                <a:ext cx="760200" cy="160500"/>
              </a:xfrm>
              <a:prstGeom prst="parallelogram">
                <a:avLst>
                  <a:gd name="adj" fmla="val 48737"/>
                </a:avLst>
              </a:prstGeom>
              <a:solidFill>
                <a:srgbClr val="2980B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50" name="Google Shape;1250;p48"/>
              <p:cNvSpPr/>
              <p:nvPr/>
            </p:nvSpPr>
            <p:spPr>
              <a:xfrm>
                <a:off x="9400717" y="3045747"/>
                <a:ext cx="760200" cy="160500"/>
              </a:xfrm>
              <a:prstGeom prst="parallelogram">
                <a:avLst>
                  <a:gd name="adj" fmla="val 48737"/>
                </a:avLst>
              </a:prstGeom>
              <a:solidFill>
                <a:srgbClr val="2980B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251" name="Google Shape;1251;p48"/>
            <p:cNvSpPr txBox="1"/>
            <p:nvPr/>
          </p:nvSpPr>
          <p:spPr>
            <a:xfrm>
              <a:off x="4421848" y="3278882"/>
              <a:ext cx="14523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Kiến thức</a:t>
              </a:r>
              <a:endParaRPr sz="1100" b="0" i="0" u="none" strike="noStrike" cap="none">
                <a:solidFill>
                  <a:srgbClr val="000000"/>
                </a:solidFill>
                <a:latin typeface="Montserrat"/>
                <a:ea typeface="Montserrat"/>
                <a:cs typeface="Montserrat"/>
                <a:sym typeface="Montserrat"/>
              </a:endParaRPr>
            </a:p>
          </p:txBody>
        </p:sp>
      </p:grpSp>
      <p:grpSp>
        <p:nvGrpSpPr>
          <p:cNvPr id="1252" name="Google Shape;1252;p48"/>
          <p:cNvGrpSpPr/>
          <p:nvPr/>
        </p:nvGrpSpPr>
        <p:grpSpPr>
          <a:xfrm>
            <a:off x="2516286" y="2655952"/>
            <a:ext cx="4304302" cy="254025"/>
            <a:chOff x="4421848" y="3278882"/>
            <a:chExt cx="5739069" cy="338700"/>
          </a:xfrm>
        </p:grpSpPr>
        <p:grpSp>
          <p:nvGrpSpPr>
            <p:cNvPr id="1253" name="Google Shape;1253;p48"/>
            <p:cNvGrpSpPr/>
            <p:nvPr/>
          </p:nvGrpSpPr>
          <p:grpSpPr>
            <a:xfrm>
              <a:off x="6251766" y="3367904"/>
              <a:ext cx="3909151" cy="160500"/>
              <a:chOff x="6251766" y="3045747"/>
              <a:chExt cx="3909151" cy="160500"/>
            </a:xfrm>
          </p:grpSpPr>
          <p:sp>
            <p:nvSpPr>
              <p:cNvPr id="1254" name="Google Shape;1254;p48"/>
              <p:cNvSpPr/>
              <p:nvPr/>
            </p:nvSpPr>
            <p:spPr>
              <a:xfrm>
                <a:off x="6251766" y="3045747"/>
                <a:ext cx="760200" cy="160500"/>
              </a:xfrm>
              <a:prstGeom prst="parallelogram">
                <a:avLst>
                  <a:gd name="adj" fmla="val 48737"/>
                </a:avLst>
              </a:prstGeom>
              <a:solidFill>
                <a:srgbClr val="16A08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55" name="Google Shape;1255;p48"/>
              <p:cNvSpPr/>
              <p:nvPr/>
            </p:nvSpPr>
            <p:spPr>
              <a:xfrm>
                <a:off x="7039004" y="3045747"/>
                <a:ext cx="760200" cy="160500"/>
              </a:xfrm>
              <a:prstGeom prst="parallelogram">
                <a:avLst>
                  <a:gd name="adj" fmla="val 48737"/>
                </a:avLst>
              </a:prstGeom>
              <a:solidFill>
                <a:srgbClr val="16A08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56" name="Google Shape;1256;p48"/>
              <p:cNvSpPr/>
              <p:nvPr/>
            </p:nvSpPr>
            <p:spPr>
              <a:xfrm>
                <a:off x="7826242" y="3045747"/>
                <a:ext cx="760200" cy="160500"/>
              </a:xfrm>
              <a:prstGeom prst="parallelogram">
                <a:avLst>
                  <a:gd name="adj" fmla="val 48737"/>
                </a:avLst>
              </a:prstGeom>
              <a:solidFill>
                <a:srgbClr val="16A08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57" name="Google Shape;1257;p48"/>
              <p:cNvSpPr/>
              <p:nvPr/>
            </p:nvSpPr>
            <p:spPr>
              <a:xfrm>
                <a:off x="8613480" y="3045747"/>
                <a:ext cx="760200" cy="160500"/>
              </a:xfrm>
              <a:prstGeom prst="parallelogram">
                <a:avLst>
                  <a:gd name="adj" fmla="val 48737"/>
                </a:avLst>
              </a:prstGeom>
              <a:solidFill>
                <a:srgbClr val="16A08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58" name="Google Shape;1258;p48"/>
              <p:cNvSpPr/>
              <p:nvPr/>
            </p:nvSpPr>
            <p:spPr>
              <a:xfrm>
                <a:off x="9400717" y="3045747"/>
                <a:ext cx="760200" cy="160500"/>
              </a:xfrm>
              <a:prstGeom prst="parallelogram">
                <a:avLst>
                  <a:gd name="adj" fmla="val 48737"/>
                </a:avLst>
              </a:prstGeom>
              <a:solidFill>
                <a:srgbClr val="D9D9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259" name="Google Shape;1259;p48"/>
            <p:cNvSpPr txBox="1"/>
            <p:nvPr/>
          </p:nvSpPr>
          <p:spPr>
            <a:xfrm>
              <a:off x="4421848" y="3278882"/>
              <a:ext cx="14514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Kĩ Năng</a:t>
              </a:r>
              <a:endParaRPr sz="1100" b="0" i="0" u="none" strike="noStrike" cap="none">
                <a:solidFill>
                  <a:srgbClr val="000000"/>
                </a:solidFill>
                <a:latin typeface="Montserrat"/>
                <a:ea typeface="Montserrat"/>
                <a:cs typeface="Montserrat"/>
                <a:sym typeface="Montserrat"/>
              </a:endParaRPr>
            </a:p>
          </p:txBody>
        </p:sp>
      </p:grpSp>
      <p:grpSp>
        <p:nvGrpSpPr>
          <p:cNvPr id="1260" name="Google Shape;1260;p48"/>
          <p:cNvGrpSpPr/>
          <p:nvPr/>
        </p:nvGrpSpPr>
        <p:grpSpPr>
          <a:xfrm>
            <a:off x="2516286" y="3010788"/>
            <a:ext cx="4304302" cy="254025"/>
            <a:chOff x="4421848" y="3278882"/>
            <a:chExt cx="5739069" cy="338700"/>
          </a:xfrm>
        </p:grpSpPr>
        <p:grpSp>
          <p:nvGrpSpPr>
            <p:cNvPr id="1261" name="Google Shape;1261;p48"/>
            <p:cNvGrpSpPr/>
            <p:nvPr/>
          </p:nvGrpSpPr>
          <p:grpSpPr>
            <a:xfrm>
              <a:off x="6251766" y="3367904"/>
              <a:ext cx="3909151" cy="160500"/>
              <a:chOff x="6251766" y="3045747"/>
              <a:chExt cx="3909151" cy="160500"/>
            </a:xfrm>
          </p:grpSpPr>
          <p:sp>
            <p:nvSpPr>
              <p:cNvPr id="1262" name="Google Shape;1262;p48"/>
              <p:cNvSpPr/>
              <p:nvPr/>
            </p:nvSpPr>
            <p:spPr>
              <a:xfrm>
                <a:off x="6251766" y="3045747"/>
                <a:ext cx="760200" cy="160500"/>
              </a:xfrm>
              <a:prstGeom prst="parallelogram">
                <a:avLst>
                  <a:gd name="adj" fmla="val 48737"/>
                </a:avLst>
              </a:prstGeom>
              <a:solidFill>
                <a:srgbClr val="F39C1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accent1"/>
                  </a:solidFill>
                  <a:latin typeface="Calibri" panose="020F0502020204030204"/>
                  <a:ea typeface="Calibri" panose="020F0502020204030204"/>
                  <a:cs typeface="Calibri" panose="020F0502020204030204"/>
                  <a:sym typeface="Calibri" panose="020F0502020204030204"/>
                </a:endParaRPr>
              </a:p>
            </p:txBody>
          </p:sp>
          <p:sp>
            <p:nvSpPr>
              <p:cNvPr id="1263" name="Google Shape;1263;p48"/>
              <p:cNvSpPr/>
              <p:nvPr/>
            </p:nvSpPr>
            <p:spPr>
              <a:xfrm>
                <a:off x="7039004" y="3045747"/>
                <a:ext cx="760200" cy="160500"/>
              </a:xfrm>
              <a:prstGeom prst="parallelogram">
                <a:avLst>
                  <a:gd name="adj" fmla="val 48737"/>
                </a:avLst>
              </a:prstGeom>
              <a:solidFill>
                <a:srgbClr val="F39C1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accent1"/>
                  </a:solidFill>
                  <a:latin typeface="Calibri" panose="020F0502020204030204"/>
                  <a:ea typeface="Calibri" panose="020F0502020204030204"/>
                  <a:cs typeface="Calibri" panose="020F0502020204030204"/>
                  <a:sym typeface="Calibri" panose="020F0502020204030204"/>
                </a:endParaRPr>
              </a:p>
            </p:txBody>
          </p:sp>
          <p:sp>
            <p:nvSpPr>
              <p:cNvPr id="1264" name="Google Shape;1264;p48"/>
              <p:cNvSpPr/>
              <p:nvPr/>
            </p:nvSpPr>
            <p:spPr>
              <a:xfrm>
                <a:off x="7826242" y="3045747"/>
                <a:ext cx="760200" cy="160500"/>
              </a:xfrm>
              <a:prstGeom prst="parallelogram">
                <a:avLst>
                  <a:gd name="adj" fmla="val 48737"/>
                </a:avLst>
              </a:prstGeom>
              <a:solidFill>
                <a:srgbClr val="F39C1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accent1"/>
                  </a:solidFill>
                  <a:latin typeface="Calibri" panose="020F0502020204030204"/>
                  <a:ea typeface="Calibri" panose="020F0502020204030204"/>
                  <a:cs typeface="Calibri" panose="020F0502020204030204"/>
                  <a:sym typeface="Calibri" panose="020F0502020204030204"/>
                </a:endParaRPr>
              </a:p>
            </p:txBody>
          </p:sp>
          <p:sp>
            <p:nvSpPr>
              <p:cNvPr id="1265" name="Google Shape;1265;p48"/>
              <p:cNvSpPr/>
              <p:nvPr/>
            </p:nvSpPr>
            <p:spPr>
              <a:xfrm>
                <a:off x="8613480" y="3045747"/>
                <a:ext cx="760200" cy="160500"/>
              </a:xfrm>
              <a:prstGeom prst="parallelogram">
                <a:avLst>
                  <a:gd name="adj" fmla="val 48737"/>
                </a:avLst>
              </a:prstGeom>
              <a:solidFill>
                <a:srgbClr val="D6D5D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accent1"/>
                  </a:solidFill>
                  <a:latin typeface="Calibri" panose="020F0502020204030204"/>
                  <a:ea typeface="Calibri" panose="020F0502020204030204"/>
                  <a:cs typeface="Calibri" panose="020F0502020204030204"/>
                  <a:sym typeface="Calibri" panose="020F0502020204030204"/>
                </a:endParaRPr>
              </a:p>
            </p:txBody>
          </p:sp>
          <p:sp>
            <p:nvSpPr>
              <p:cNvPr id="1266" name="Google Shape;1266;p48"/>
              <p:cNvSpPr/>
              <p:nvPr/>
            </p:nvSpPr>
            <p:spPr>
              <a:xfrm>
                <a:off x="9400717" y="3045747"/>
                <a:ext cx="760200" cy="160500"/>
              </a:xfrm>
              <a:prstGeom prst="parallelogram">
                <a:avLst>
                  <a:gd name="adj" fmla="val 48737"/>
                </a:avLst>
              </a:prstGeom>
              <a:solidFill>
                <a:srgbClr val="D9D9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accent1"/>
                  </a:solidFill>
                  <a:latin typeface="Calibri" panose="020F0502020204030204"/>
                  <a:ea typeface="Calibri" panose="020F0502020204030204"/>
                  <a:cs typeface="Calibri" panose="020F0502020204030204"/>
                  <a:sym typeface="Calibri" panose="020F0502020204030204"/>
                </a:endParaRPr>
              </a:p>
            </p:txBody>
          </p:sp>
        </p:grpSp>
        <p:sp>
          <p:nvSpPr>
            <p:cNvPr id="1267" name="Google Shape;1267;p48"/>
            <p:cNvSpPr txBox="1"/>
            <p:nvPr/>
          </p:nvSpPr>
          <p:spPr>
            <a:xfrm>
              <a:off x="4421848" y="3278882"/>
              <a:ext cx="15876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7D7D7D"/>
                  </a:solidFill>
                  <a:latin typeface="Montserrat"/>
                  <a:ea typeface="Montserrat"/>
                  <a:cs typeface="Montserrat"/>
                  <a:sym typeface="Montserrat"/>
                </a:rPr>
                <a:t>Sự tập trung</a:t>
              </a:r>
              <a:endParaRPr sz="1100" b="0" i="0" u="none" strike="noStrike" cap="none">
                <a:solidFill>
                  <a:srgbClr val="7D7D7D"/>
                </a:solidFill>
                <a:latin typeface="Montserrat"/>
                <a:ea typeface="Montserrat"/>
                <a:cs typeface="Montserrat"/>
                <a:sym typeface="Montserrat"/>
              </a:endParaRPr>
            </a:p>
          </p:txBody>
        </p:sp>
      </p:grpSp>
      <p:grpSp>
        <p:nvGrpSpPr>
          <p:cNvPr id="1268" name="Google Shape;1268;p48"/>
          <p:cNvGrpSpPr/>
          <p:nvPr/>
        </p:nvGrpSpPr>
        <p:grpSpPr>
          <a:xfrm>
            <a:off x="2516287" y="3365625"/>
            <a:ext cx="4304300" cy="254025"/>
            <a:chOff x="4421850" y="3278883"/>
            <a:chExt cx="5739067" cy="338700"/>
          </a:xfrm>
        </p:grpSpPr>
        <p:grpSp>
          <p:nvGrpSpPr>
            <p:cNvPr id="1269" name="Google Shape;1269;p48"/>
            <p:cNvGrpSpPr/>
            <p:nvPr/>
          </p:nvGrpSpPr>
          <p:grpSpPr>
            <a:xfrm>
              <a:off x="6251766" y="3367904"/>
              <a:ext cx="3909151" cy="160500"/>
              <a:chOff x="6251766" y="3045747"/>
              <a:chExt cx="3909151" cy="160500"/>
            </a:xfrm>
          </p:grpSpPr>
          <p:sp>
            <p:nvSpPr>
              <p:cNvPr id="1270" name="Google Shape;1270;p48"/>
              <p:cNvSpPr/>
              <p:nvPr/>
            </p:nvSpPr>
            <p:spPr>
              <a:xfrm>
                <a:off x="6251766" y="3045747"/>
                <a:ext cx="760200" cy="160500"/>
              </a:xfrm>
              <a:prstGeom prst="parallelogram">
                <a:avLst>
                  <a:gd name="adj" fmla="val 48737"/>
                </a:avLst>
              </a:prstGeom>
              <a:solidFill>
                <a:srgbClr val="C0392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71" name="Google Shape;1271;p48"/>
              <p:cNvSpPr/>
              <p:nvPr/>
            </p:nvSpPr>
            <p:spPr>
              <a:xfrm>
                <a:off x="7039004" y="3045747"/>
                <a:ext cx="760200" cy="160500"/>
              </a:xfrm>
              <a:prstGeom prst="parallelogram">
                <a:avLst>
                  <a:gd name="adj" fmla="val 48737"/>
                </a:avLst>
              </a:prstGeom>
              <a:solidFill>
                <a:srgbClr val="C0392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72" name="Google Shape;1272;p48"/>
              <p:cNvSpPr/>
              <p:nvPr/>
            </p:nvSpPr>
            <p:spPr>
              <a:xfrm>
                <a:off x="7826242" y="3045747"/>
                <a:ext cx="760200" cy="160500"/>
              </a:xfrm>
              <a:prstGeom prst="parallelogram">
                <a:avLst>
                  <a:gd name="adj" fmla="val 48737"/>
                </a:avLst>
              </a:prstGeom>
              <a:solidFill>
                <a:srgbClr val="C0392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73" name="Google Shape;1273;p48"/>
              <p:cNvSpPr/>
              <p:nvPr/>
            </p:nvSpPr>
            <p:spPr>
              <a:xfrm>
                <a:off x="8613480" y="3045747"/>
                <a:ext cx="760200" cy="160500"/>
              </a:xfrm>
              <a:prstGeom prst="parallelogram">
                <a:avLst>
                  <a:gd name="adj" fmla="val 48737"/>
                </a:avLst>
              </a:prstGeom>
              <a:solidFill>
                <a:srgbClr val="C0392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74" name="Google Shape;1274;p48"/>
              <p:cNvSpPr/>
              <p:nvPr/>
            </p:nvSpPr>
            <p:spPr>
              <a:xfrm>
                <a:off x="9400717" y="3045747"/>
                <a:ext cx="760200" cy="160500"/>
              </a:xfrm>
              <a:prstGeom prst="parallelogram">
                <a:avLst>
                  <a:gd name="adj" fmla="val 48737"/>
                </a:avLst>
              </a:prstGeom>
              <a:solidFill>
                <a:srgbClr val="D9D9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275" name="Google Shape;1275;p48"/>
            <p:cNvSpPr txBox="1"/>
            <p:nvPr/>
          </p:nvSpPr>
          <p:spPr>
            <a:xfrm>
              <a:off x="4421850" y="3278883"/>
              <a:ext cx="16569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Khả năng </a:t>
              </a:r>
              <a:endParaRPr sz="1200" b="0" i="0" u="none" strike="noStrike" cap="none">
                <a:solidFill>
                  <a:srgbClr val="6B7F8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làm việc nhóm</a:t>
              </a:r>
              <a:endParaRPr sz="1100" b="0" i="0" u="none" strike="noStrike" cap="none">
                <a:solidFill>
                  <a:srgbClr val="000000"/>
                </a:solidFill>
                <a:latin typeface="Montserrat"/>
                <a:ea typeface="Montserrat"/>
                <a:cs typeface="Montserrat"/>
                <a:sym typeface="Montserrat"/>
              </a:endParaRPr>
            </a:p>
          </p:txBody>
        </p:sp>
      </p:grpSp>
      <p:grpSp>
        <p:nvGrpSpPr>
          <p:cNvPr id="1276" name="Google Shape;1276;p48"/>
          <p:cNvGrpSpPr/>
          <p:nvPr/>
        </p:nvGrpSpPr>
        <p:grpSpPr>
          <a:xfrm>
            <a:off x="2516286" y="3834759"/>
            <a:ext cx="4304302" cy="254025"/>
            <a:chOff x="4421848" y="3278882"/>
            <a:chExt cx="5739069" cy="338700"/>
          </a:xfrm>
        </p:grpSpPr>
        <p:grpSp>
          <p:nvGrpSpPr>
            <p:cNvPr id="1277" name="Google Shape;1277;p48"/>
            <p:cNvGrpSpPr/>
            <p:nvPr/>
          </p:nvGrpSpPr>
          <p:grpSpPr>
            <a:xfrm>
              <a:off x="6251766" y="3367904"/>
              <a:ext cx="3909151" cy="160500"/>
              <a:chOff x="6251766" y="3045747"/>
              <a:chExt cx="3909151" cy="160500"/>
            </a:xfrm>
          </p:grpSpPr>
          <p:sp>
            <p:nvSpPr>
              <p:cNvPr id="1278" name="Google Shape;1278;p48"/>
              <p:cNvSpPr/>
              <p:nvPr/>
            </p:nvSpPr>
            <p:spPr>
              <a:xfrm>
                <a:off x="6251766" y="3045747"/>
                <a:ext cx="760200" cy="160500"/>
              </a:xfrm>
              <a:prstGeom prst="parallelogram">
                <a:avLst>
                  <a:gd name="adj" fmla="val 48737"/>
                </a:avLst>
              </a:prstGeom>
              <a:solidFill>
                <a:srgbClr val="4B2C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79" name="Google Shape;1279;p48"/>
              <p:cNvSpPr/>
              <p:nvPr/>
            </p:nvSpPr>
            <p:spPr>
              <a:xfrm>
                <a:off x="7039004" y="3045747"/>
                <a:ext cx="760200" cy="160500"/>
              </a:xfrm>
              <a:prstGeom prst="parallelogram">
                <a:avLst>
                  <a:gd name="adj" fmla="val 48737"/>
                </a:avLst>
              </a:prstGeom>
              <a:solidFill>
                <a:srgbClr val="4B2C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80" name="Google Shape;1280;p48"/>
              <p:cNvSpPr/>
              <p:nvPr/>
            </p:nvSpPr>
            <p:spPr>
              <a:xfrm>
                <a:off x="7826242" y="3045747"/>
                <a:ext cx="760200" cy="160500"/>
              </a:xfrm>
              <a:prstGeom prst="parallelogram">
                <a:avLst>
                  <a:gd name="adj" fmla="val 48737"/>
                </a:avLst>
              </a:prstGeom>
              <a:solidFill>
                <a:srgbClr val="4B2C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81" name="Google Shape;1281;p48"/>
              <p:cNvSpPr/>
              <p:nvPr/>
            </p:nvSpPr>
            <p:spPr>
              <a:xfrm>
                <a:off x="8613480" y="3045747"/>
                <a:ext cx="760200" cy="160500"/>
              </a:xfrm>
              <a:prstGeom prst="parallelogram">
                <a:avLst>
                  <a:gd name="adj" fmla="val 48737"/>
                </a:avLst>
              </a:prstGeom>
              <a:solidFill>
                <a:srgbClr val="4B2C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282" name="Google Shape;1282;p48"/>
              <p:cNvSpPr/>
              <p:nvPr/>
            </p:nvSpPr>
            <p:spPr>
              <a:xfrm>
                <a:off x="9400717" y="3045747"/>
                <a:ext cx="760200" cy="160500"/>
              </a:xfrm>
              <a:prstGeom prst="parallelogram">
                <a:avLst>
                  <a:gd name="adj" fmla="val 48737"/>
                </a:avLst>
              </a:prstGeom>
              <a:solidFill>
                <a:srgbClr val="D9D9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grpSp>
        <p:sp>
          <p:nvSpPr>
            <p:cNvPr id="1283" name="Google Shape;1283;p48"/>
            <p:cNvSpPr txBox="1"/>
            <p:nvPr/>
          </p:nvSpPr>
          <p:spPr>
            <a:xfrm>
              <a:off x="4421848" y="3278882"/>
              <a:ext cx="1440600" cy="3387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rgbClr val="6B7F80"/>
                  </a:solidFill>
                  <a:latin typeface="Montserrat"/>
                  <a:ea typeface="Montserrat"/>
                  <a:cs typeface="Montserrat"/>
                  <a:sym typeface="Montserrat"/>
                </a:rPr>
                <a:t>Sáng tạo</a:t>
              </a:r>
              <a:endParaRPr sz="1100" b="0" i="0" u="none" strike="noStrike" cap="none">
                <a:solidFill>
                  <a:srgbClr val="000000"/>
                </a:solidFill>
                <a:latin typeface="Montserrat"/>
                <a:ea typeface="Montserrat"/>
                <a:cs typeface="Montserrat"/>
                <a:sym typeface="Montserrat"/>
              </a:endParaRPr>
            </a:p>
          </p:txBody>
        </p:sp>
      </p:grpSp>
      <p:cxnSp>
        <p:nvCxnSpPr>
          <p:cNvPr id="1284" name="Google Shape;1284;p48"/>
          <p:cNvCxnSpPr/>
          <p:nvPr/>
        </p:nvCxnSpPr>
        <p:spPr>
          <a:xfrm>
            <a:off x="847506" y="1953433"/>
            <a:ext cx="2322000" cy="0"/>
          </a:xfrm>
          <a:prstGeom prst="straightConnector1">
            <a:avLst/>
          </a:prstGeom>
          <a:noFill/>
          <a:ln w="38100" cap="flat" cmpd="sng">
            <a:solidFill>
              <a:srgbClr val="D4DADA"/>
            </a:solidFill>
            <a:prstDash val="solid"/>
            <a:round/>
            <a:headEnd type="none" w="sm" len="sm"/>
            <a:tailEnd type="none" w="sm" len="sm"/>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288" name="Shape 1288"/>
        <p:cNvGrpSpPr/>
        <p:nvPr/>
      </p:nvGrpSpPr>
      <p:grpSpPr>
        <a:xfrm>
          <a:off x="0" y="0"/>
          <a:ext cx="0" cy="0"/>
          <a:chOff x="0" y="0"/>
          <a:chExt cx="0" cy="0"/>
        </a:xfrm>
      </p:grpSpPr>
      <p:sp>
        <p:nvSpPr>
          <p:cNvPr id="1289" name="Google Shape;1289;p49"/>
          <p:cNvSpPr txBox="1"/>
          <p:nvPr>
            <p:ph type="sldNum" idx="12"/>
          </p:nvPr>
        </p:nvSpPr>
        <p:spPr>
          <a:xfrm>
            <a:off x="8434925" y="198394"/>
            <a:ext cx="543900" cy="5613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Clr>
                <a:srgbClr val="F2F2F2"/>
              </a:buClr>
              <a:buSzPts val="3300"/>
              <a:buFont typeface="Helvetica Neue Light" panose="020B0604020202020204"/>
              <a:buNone/>
            </a:pPr>
            <a:r>
              <a:rPr lang="en-US"/>
              <a:t>1</a:t>
            </a:r>
            <a:endParaRPr sz="800">
              <a:solidFill>
                <a:schemeClr val="dk2"/>
              </a:solidFill>
              <a:latin typeface="Arial" panose="020B0604020202020204"/>
              <a:ea typeface="Arial" panose="020B0604020202020204"/>
              <a:cs typeface="Arial" panose="020B0604020202020204"/>
              <a:sym typeface="Arial" panose="020B0604020202020204"/>
            </a:endParaRPr>
          </a:p>
        </p:txBody>
      </p:sp>
      <p:sp>
        <p:nvSpPr>
          <p:cNvPr id="1290" name="Google Shape;1290;p49"/>
          <p:cNvSpPr txBox="1"/>
          <p:nvPr/>
        </p:nvSpPr>
        <p:spPr>
          <a:xfrm>
            <a:off x="902363" y="761175"/>
            <a:ext cx="7345500" cy="3873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595959"/>
              </a:buClr>
              <a:buSzPts val="3000"/>
              <a:buFont typeface="Arial" panose="020B0604020202020204"/>
              <a:buNone/>
            </a:pPr>
            <a:r>
              <a:rPr lang="en-US" sz="2000" b="0" i="0" u="none" strike="noStrike" cap="none">
                <a:solidFill>
                  <a:srgbClr val="595959"/>
                </a:solidFill>
                <a:latin typeface="Montserrat"/>
                <a:ea typeface="Montserrat"/>
                <a:cs typeface="Montserrat"/>
                <a:sym typeface="Montserrat"/>
              </a:rPr>
              <a:t>Kiến Thức Tiếp Theo</a:t>
            </a:r>
            <a:endParaRPr sz="100" b="0" i="0" u="none" strike="noStrike" cap="none">
              <a:solidFill>
                <a:srgbClr val="000000"/>
              </a:solidFill>
              <a:latin typeface="Montserrat"/>
              <a:ea typeface="Montserrat"/>
              <a:cs typeface="Montserrat"/>
              <a:sym typeface="Montserrat"/>
            </a:endParaRPr>
          </a:p>
        </p:txBody>
      </p:sp>
      <p:grpSp>
        <p:nvGrpSpPr>
          <p:cNvPr id="1291" name="Google Shape;1291;p49"/>
          <p:cNvGrpSpPr/>
          <p:nvPr/>
        </p:nvGrpSpPr>
        <p:grpSpPr>
          <a:xfrm>
            <a:off x="3981447" y="550115"/>
            <a:ext cx="1181103" cy="230400"/>
            <a:chOff x="0" y="0"/>
            <a:chExt cx="1574804" cy="307200"/>
          </a:xfrm>
        </p:grpSpPr>
        <p:sp>
          <p:nvSpPr>
            <p:cNvPr id="1292" name="Google Shape;1292;p49"/>
            <p:cNvSpPr/>
            <p:nvPr/>
          </p:nvSpPr>
          <p:spPr>
            <a:xfrm flipH="1">
              <a:off x="104" y="0"/>
              <a:ext cx="1574700" cy="2814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400"/>
                <a:buFont typeface="Arial" panose="020B060402020202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3" name="Google Shape;1293;p49"/>
            <p:cNvSpPr txBox="1"/>
            <p:nvPr/>
          </p:nvSpPr>
          <p:spPr>
            <a:xfrm>
              <a:off x="0" y="0"/>
              <a:ext cx="1574700" cy="3072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100"/>
                <a:buFont typeface="Arial" panose="020B0604020202020204"/>
                <a:buNone/>
              </a:pPr>
              <a:r>
                <a:rPr lang="en-US" sz="1200" b="0" i="0" u="none" strike="noStrike" cap="none">
                  <a:solidFill>
                    <a:srgbClr val="A6A6A6"/>
                  </a:solidFill>
                  <a:latin typeface="Montserrat"/>
                  <a:ea typeface="Montserrat"/>
                  <a:cs typeface="Montserrat"/>
                  <a:sym typeface="Montserrat"/>
                </a:rPr>
                <a:t>Tổng Quan</a:t>
              </a:r>
              <a:endParaRPr sz="1200" b="0" i="0" u="none" strike="noStrike" cap="none">
                <a:solidFill>
                  <a:srgbClr val="000000"/>
                </a:solidFill>
                <a:latin typeface="Montserrat"/>
                <a:ea typeface="Montserrat"/>
                <a:cs typeface="Montserrat"/>
                <a:sym typeface="Montserrat"/>
              </a:endParaRPr>
            </a:p>
          </p:txBody>
        </p:sp>
      </p:grpSp>
      <p:sp>
        <p:nvSpPr>
          <p:cNvPr id="1294" name="Google Shape;1294;p49"/>
          <p:cNvSpPr txBox="1"/>
          <p:nvPr/>
        </p:nvSpPr>
        <p:spPr>
          <a:xfrm>
            <a:off x="2823170" y="1048556"/>
            <a:ext cx="3497700" cy="621900"/>
          </a:xfrm>
          <a:prstGeom prst="rect">
            <a:avLst/>
          </a:prstGeom>
          <a:noFill/>
          <a:ln>
            <a:noFill/>
          </a:ln>
        </p:spPr>
        <p:txBody>
          <a:bodyPr spcFirstLastPara="1" wrap="square" lIns="34275" tIns="34275" rIns="34275" bIns="34275" anchor="t" anchorCtr="0">
            <a:noAutofit/>
          </a:bodyPr>
          <a:lstStyle/>
          <a:p>
            <a:pPr marL="0" marR="0" lvl="0" indent="0" algn="ctr" rtl="0">
              <a:lnSpc>
                <a:spcPct val="120000"/>
              </a:lnSpc>
              <a:spcBef>
                <a:spcPts val="0"/>
              </a:spcBef>
              <a:spcAft>
                <a:spcPts val="0"/>
              </a:spcAft>
              <a:buClr>
                <a:srgbClr val="808080"/>
              </a:buClr>
              <a:buSzPts val="800"/>
              <a:buFont typeface="Quattrocento Sans"/>
              <a:buNone/>
            </a:pPr>
            <a:r>
              <a:rPr lang="en-US" sz="1400" b="0" i="0" u="none" strike="noStrike" cap="none">
                <a:solidFill>
                  <a:srgbClr val="808080"/>
                </a:solidFill>
                <a:latin typeface="Montserrat"/>
                <a:ea typeface="Montserrat"/>
                <a:cs typeface="Montserrat"/>
                <a:sym typeface="Montserrat"/>
              </a:rPr>
              <a:t>Làm Quen Với Giao Diện Codekitten</a:t>
            </a:r>
            <a:endParaRPr sz="1400" b="0" i="0" u="none" strike="noStrike" cap="none">
              <a:solidFill>
                <a:srgbClr val="808080"/>
              </a:solidFill>
              <a:latin typeface="Montserrat"/>
              <a:ea typeface="Montserrat"/>
              <a:cs typeface="Montserrat"/>
              <a:sym typeface="Montserrat"/>
            </a:endParaRPr>
          </a:p>
        </p:txBody>
      </p:sp>
      <p:pic>
        <p:nvPicPr>
          <p:cNvPr id="1295" name="Google Shape;1295;p49"/>
          <p:cNvPicPr preferRelativeResize="0"/>
          <p:nvPr/>
        </p:nvPicPr>
        <p:blipFill rotWithShape="1">
          <a:blip r:embed="rId1"/>
          <a:srcRect/>
          <a:stretch>
            <a:fillRect/>
          </a:stretch>
        </p:blipFill>
        <p:spPr>
          <a:xfrm>
            <a:off x="902363" y="1416441"/>
            <a:ext cx="7532563" cy="317694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299" name="Shape 1299"/>
        <p:cNvGrpSpPr/>
        <p:nvPr/>
      </p:nvGrpSpPr>
      <p:grpSpPr>
        <a:xfrm>
          <a:off x="0" y="0"/>
          <a:ext cx="0" cy="0"/>
          <a:chOff x="0" y="0"/>
          <a:chExt cx="0" cy="0"/>
        </a:xfrm>
      </p:grpSpPr>
      <p:sp>
        <p:nvSpPr>
          <p:cNvPr id="1300" name="Google Shape;1300;p50"/>
          <p:cNvSpPr txBox="1"/>
          <p:nvPr>
            <p:ph type="sldNum" idx="12"/>
          </p:nvPr>
        </p:nvSpPr>
        <p:spPr>
          <a:xfrm>
            <a:off x="8434925" y="198394"/>
            <a:ext cx="543900" cy="5613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Clr>
                <a:srgbClr val="F2F2F2"/>
              </a:buClr>
              <a:buSzPts val="3300"/>
              <a:buFont typeface="Helvetica Neue Light" panose="020B0604020202020204"/>
              <a:buNone/>
            </a:pPr>
            <a:r>
              <a:rPr lang="en-US"/>
              <a:t>1</a:t>
            </a:r>
            <a:endParaRPr sz="800">
              <a:solidFill>
                <a:schemeClr val="dk2"/>
              </a:solidFill>
              <a:latin typeface="Arial" panose="020B0604020202020204"/>
              <a:ea typeface="Arial" panose="020B0604020202020204"/>
              <a:cs typeface="Arial" panose="020B0604020202020204"/>
              <a:sym typeface="Arial" panose="020B0604020202020204"/>
            </a:endParaRPr>
          </a:p>
        </p:txBody>
      </p:sp>
      <p:sp>
        <p:nvSpPr>
          <p:cNvPr id="1301" name="Google Shape;1301;p50"/>
          <p:cNvSpPr txBox="1"/>
          <p:nvPr/>
        </p:nvSpPr>
        <p:spPr>
          <a:xfrm>
            <a:off x="902363" y="761175"/>
            <a:ext cx="7345500" cy="3873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595959"/>
              </a:buClr>
              <a:buSzPts val="3000"/>
              <a:buFont typeface="Arial" panose="020B0604020202020204"/>
              <a:buNone/>
            </a:pPr>
            <a:r>
              <a:rPr lang="en-US" sz="2000" b="0" i="0" u="none" strike="noStrike" cap="none">
                <a:solidFill>
                  <a:srgbClr val="595959"/>
                </a:solidFill>
                <a:latin typeface="Montserrat"/>
                <a:ea typeface="Montserrat"/>
                <a:cs typeface="Montserrat"/>
                <a:sym typeface="Montserrat"/>
              </a:rPr>
              <a:t>Kiến Thức Tiếp Theo</a:t>
            </a:r>
            <a:endParaRPr sz="100" b="0" i="0" u="none" strike="noStrike" cap="none">
              <a:solidFill>
                <a:srgbClr val="000000"/>
              </a:solidFill>
              <a:latin typeface="Montserrat"/>
              <a:ea typeface="Montserrat"/>
              <a:cs typeface="Montserrat"/>
              <a:sym typeface="Montserrat"/>
            </a:endParaRPr>
          </a:p>
        </p:txBody>
      </p:sp>
      <p:grpSp>
        <p:nvGrpSpPr>
          <p:cNvPr id="1302" name="Google Shape;1302;p50"/>
          <p:cNvGrpSpPr/>
          <p:nvPr/>
        </p:nvGrpSpPr>
        <p:grpSpPr>
          <a:xfrm>
            <a:off x="3981447" y="550115"/>
            <a:ext cx="1181103" cy="230400"/>
            <a:chOff x="0" y="0"/>
            <a:chExt cx="1574804" cy="307200"/>
          </a:xfrm>
        </p:grpSpPr>
        <p:sp>
          <p:nvSpPr>
            <p:cNvPr id="1303" name="Google Shape;1303;p50"/>
            <p:cNvSpPr/>
            <p:nvPr/>
          </p:nvSpPr>
          <p:spPr>
            <a:xfrm flipH="1">
              <a:off x="104" y="0"/>
              <a:ext cx="1574700" cy="2814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400"/>
                <a:buFont typeface="Arial" panose="020B060402020202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4" name="Google Shape;1304;p50"/>
            <p:cNvSpPr txBox="1"/>
            <p:nvPr/>
          </p:nvSpPr>
          <p:spPr>
            <a:xfrm>
              <a:off x="0" y="0"/>
              <a:ext cx="1574700" cy="3072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100"/>
                <a:buFont typeface="Arial" panose="020B0604020202020204"/>
                <a:buNone/>
              </a:pPr>
              <a:r>
                <a:rPr lang="en-US" sz="1200" b="0" i="0" u="none" strike="noStrike" cap="none">
                  <a:solidFill>
                    <a:srgbClr val="A6A6A6"/>
                  </a:solidFill>
                  <a:latin typeface="Montserrat"/>
                  <a:ea typeface="Montserrat"/>
                  <a:cs typeface="Montserrat"/>
                  <a:sym typeface="Montserrat"/>
                </a:rPr>
                <a:t>Tổng Quan</a:t>
              </a:r>
              <a:endParaRPr sz="1200" b="0" i="0" u="none" strike="noStrike" cap="none">
                <a:solidFill>
                  <a:srgbClr val="000000"/>
                </a:solidFill>
                <a:latin typeface="Montserrat"/>
                <a:ea typeface="Montserrat"/>
                <a:cs typeface="Montserrat"/>
                <a:sym typeface="Montserrat"/>
              </a:endParaRPr>
            </a:p>
          </p:txBody>
        </p:sp>
      </p:grpSp>
      <p:sp>
        <p:nvSpPr>
          <p:cNvPr id="1305" name="Google Shape;1305;p50"/>
          <p:cNvSpPr txBox="1"/>
          <p:nvPr/>
        </p:nvSpPr>
        <p:spPr>
          <a:xfrm>
            <a:off x="2396449" y="1048556"/>
            <a:ext cx="4351200" cy="621900"/>
          </a:xfrm>
          <a:prstGeom prst="rect">
            <a:avLst/>
          </a:prstGeom>
          <a:noFill/>
          <a:ln>
            <a:noFill/>
          </a:ln>
        </p:spPr>
        <p:txBody>
          <a:bodyPr spcFirstLastPara="1" wrap="square" lIns="34275" tIns="34275" rIns="34275" bIns="34275" anchor="t" anchorCtr="0">
            <a:noAutofit/>
          </a:bodyPr>
          <a:lstStyle/>
          <a:p>
            <a:pPr marL="0" marR="0" lvl="0" indent="0" algn="ctr" rtl="0">
              <a:lnSpc>
                <a:spcPct val="120000"/>
              </a:lnSpc>
              <a:spcBef>
                <a:spcPts val="0"/>
              </a:spcBef>
              <a:spcAft>
                <a:spcPts val="0"/>
              </a:spcAft>
              <a:buClr>
                <a:srgbClr val="808080"/>
              </a:buClr>
              <a:buSzPts val="800"/>
              <a:buFont typeface="Quattrocento Sans"/>
              <a:buNone/>
            </a:pPr>
            <a:r>
              <a:rPr lang="en-US" sz="1400" b="0" i="0" u="none" strike="noStrike" cap="none">
                <a:solidFill>
                  <a:srgbClr val="808080"/>
                </a:solidFill>
                <a:latin typeface="Montserrat"/>
                <a:ea typeface="Montserrat"/>
                <a:cs typeface="Montserrat"/>
                <a:sym typeface="Montserrat"/>
              </a:rPr>
              <a:t>Học Về Các Câu Lệnh</a:t>
            </a:r>
            <a:endParaRPr sz="1400" b="0" i="0" u="none" strike="noStrike" cap="none">
              <a:solidFill>
                <a:srgbClr val="808080"/>
              </a:solidFill>
              <a:latin typeface="Montserrat"/>
              <a:ea typeface="Montserrat"/>
              <a:cs typeface="Montserrat"/>
              <a:sym typeface="Montserrat"/>
            </a:endParaRPr>
          </a:p>
        </p:txBody>
      </p:sp>
      <p:pic>
        <p:nvPicPr>
          <p:cNvPr id="1306" name="Google Shape;1306;p50"/>
          <p:cNvPicPr preferRelativeResize="0"/>
          <p:nvPr/>
        </p:nvPicPr>
        <p:blipFill rotWithShape="1">
          <a:blip r:embed="rId1"/>
          <a:srcRect/>
          <a:stretch>
            <a:fillRect/>
          </a:stretch>
        </p:blipFill>
        <p:spPr>
          <a:xfrm>
            <a:off x="5976991" y="1525790"/>
            <a:ext cx="2446232" cy="2640559"/>
          </a:xfrm>
          <a:prstGeom prst="rect">
            <a:avLst/>
          </a:prstGeom>
          <a:noFill/>
          <a:ln>
            <a:noFill/>
          </a:ln>
        </p:spPr>
      </p:pic>
      <p:pic>
        <p:nvPicPr>
          <p:cNvPr id="1307" name="Google Shape;1307;p50"/>
          <p:cNvPicPr preferRelativeResize="0"/>
          <p:nvPr/>
        </p:nvPicPr>
        <p:blipFill rotWithShape="1">
          <a:blip r:embed="rId2"/>
          <a:srcRect/>
          <a:stretch>
            <a:fillRect/>
          </a:stretch>
        </p:blipFill>
        <p:spPr>
          <a:xfrm>
            <a:off x="720777" y="2237369"/>
            <a:ext cx="3777942" cy="12174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311" name="Shape 1311"/>
        <p:cNvGrpSpPr/>
        <p:nvPr/>
      </p:nvGrpSpPr>
      <p:grpSpPr>
        <a:xfrm>
          <a:off x="0" y="0"/>
          <a:ext cx="0" cy="0"/>
          <a:chOff x="0" y="0"/>
          <a:chExt cx="0" cy="0"/>
        </a:xfrm>
      </p:grpSpPr>
      <p:sp>
        <p:nvSpPr>
          <p:cNvPr id="1312" name="Google Shape;1312;p51"/>
          <p:cNvSpPr txBox="1"/>
          <p:nvPr>
            <p:ph type="sldNum" idx="12"/>
          </p:nvPr>
        </p:nvSpPr>
        <p:spPr>
          <a:xfrm>
            <a:off x="8434925" y="198394"/>
            <a:ext cx="543900" cy="5613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Clr>
                <a:srgbClr val="F2F2F2"/>
              </a:buClr>
              <a:buSzPts val="3300"/>
              <a:buFont typeface="Helvetica Neue Light" panose="020B0604020202020204"/>
              <a:buNone/>
            </a:pPr>
            <a:r>
              <a:rPr lang="en-US"/>
              <a:t>1</a:t>
            </a:r>
            <a:endParaRPr sz="800">
              <a:solidFill>
                <a:schemeClr val="dk2"/>
              </a:solidFill>
              <a:latin typeface="Arial" panose="020B0604020202020204"/>
              <a:ea typeface="Arial" panose="020B0604020202020204"/>
              <a:cs typeface="Arial" panose="020B0604020202020204"/>
              <a:sym typeface="Arial" panose="020B0604020202020204"/>
            </a:endParaRPr>
          </a:p>
        </p:txBody>
      </p:sp>
      <p:sp>
        <p:nvSpPr>
          <p:cNvPr id="1313" name="Google Shape;1313;p51"/>
          <p:cNvSpPr txBox="1"/>
          <p:nvPr/>
        </p:nvSpPr>
        <p:spPr>
          <a:xfrm>
            <a:off x="902363" y="761175"/>
            <a:ext cx="7345500" cy="3873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595959"/>
              </a:buClr>
              <a:buSzPts val="3000"/>
              <a:buFont typeface="Arial" panose="020B0604020202020204"/>
              <a:buNone/>
            </a:pPr>
            <a:r>
              <a:rPr lang="en-US" sz="2000" b="0" i="0" u="none" strike="noStrike" cap="none">
                <a:solidFill>
                  <a:srgbClr val="595959"/>
                </a:solidFill>
                <a:latin typeface="Montserrat"/>
                <a:ea typeface="Montserrat"/>
                <a:cs typeface="Montserrat"/>
                <a:sym typeface="Montserrat"/>
              </a:rPr>
              <a:t>Kiến Thức Tiếp Theo</a:t>
            </a:r>
            <a:endParaRPr sz="100" b="0" i="0" u="none" strike="noStrike" cap="none">
              <a:solidFill>
                <a:srgbClr val="000000"/>
              </a:solidFill>
              <a:latin typeface="Montserrat"/>
              <a:ea typeface="Montserrat"/>
              <a:cs typeface="Montserrat"/>
              <a:sym typeface="Montserrat"/>
            </a:endParaRPr>
          </a:p>
        </p:txBody>
      </p:sp>
      <p:grpSp>
        <p:nvGrpSpPr>
          <p:cNvPr id="1314" name="Google Shape;1314;p51"/>
          <p:cNvGrpSpPr/>
          <p:nvPr/>
        </p:nvGrpSpPr>
        <p:grpSpPr>
          <a:xfrm>
            <a:off x="3981447" y="550115"/>
            <a:ext cx="1181103" cy="230400"/>
            <a:chOff x="0" y="0"/>
            <a:chExt cx="1574804" cy="307200"/>
          </a:xfrm>
        </p:grpSpPr>
        <p:sp>
          <p:nvSpPr>
            <p:cNvPr id="1315" name="Google Shape;1315;p51"/>
            <p:cNvSpPr/>
            <p:nvPr/>
          </p:nvSpPr>
          <p:spPr>
            <a:xfrm flipH="1">
              <a:off x="104" y="0"/>
              <a:ext cx="1574700" cy="2814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400"/>
                <a:buFont typeface="Arial" panose="020B060402020202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16" name="Google Shape;1316;p51"/>
            <p:cNvSpPr txBox="1"/>
            <p:nvPr/>
          </p:nvSpPr>
          <p:spPr>
            <a:xfrm>
              <a:off x="0" y="0"/>
              <a:ext cx="1574700" cy="3072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100"/>
                <a:buFont typeface="Arial" panose="020B0604020202020204"/>
                <a:buNone/>
              </a:pPr>
              <a:r>
                <a:rPr lang="en-US" sz="1200" b="0" i="0" u="none" strike="noStrike" cap="none">
                  <a:solidFill>
                    <a:srgbClr val="A6A6A6"/>
                  </a:solidFill>
                  <a:latin typeface="Montserrat"/>
                  <a:ea typeface="Montserrat"/>
                  <a:cs typeface="Montserrat"/>
                  <a:sym typeface="Montserrat"/>
                </a:rPr>
                <a:t>Tổng Quan</a:t>
              </a:r>
              <a:endParaRPr sz="1200" b="0" i="0" u="none" strike="noStrike" cap="none">
                <a:solidFill>
                  <a:srgbClr val="000000"/>
                </a:solidFill>
                <a:latin typeface="Montserrat"/>
                <a:ea typeface="Montserrat"/>
                <a:cs typeface="Montserrat"/>
                <a:sym typeface="Montserrat"/>
              </a:endParaRPr>
            </a:p>
          </p:txBody>
        </p:sp>
      </p:grpSp>
      <p:sp>
        <p:nvSpPr>
          <p:cNvPr id="1317" name="Google Shape;1317;p51"/>
          <p:cNvSpPr txBox="1"/>
          <p:nvPr/>
        </p:nvSpPr>
        <p:spPr>
          <a:xfrm>
            <a:off x="2396449" y="1048556"/>
            <a:ext cx="4351200" cy="621900"/>
          </a:xfrm>
          <a:prstGeom prst="rect">
            <a:avLst/>
          </a:prstGeom>
          <a:noFill/>
          <a:ln>
            <a:noFill/>
          </a:ln>
        </p:spPr>
        <p:txBody>
          <a:bodyPr spcFirstLastPara="1" wrap="square" lIns="34275" tIns="34275" rIns="34275" bIns="34275" anchor="t" anchorCtr="0">
            <a:noAutofit/>
          </a:bodyPr>
          <a:lstStyle/>
          <a:p>
            <a:pPr marL="0" marR="0" lvl="0" indent="0" algn="ctr" rtl="0">
              <a:lnSpc>
                <a:spcPct val="120000"/>
              </a:lnSpc>
              <a:spcBef>
                <a:spcPts val="0"/>
              </a:spcBef>
              <a:spcAft>
                <a:spcPts val="0"/>
              </a:spcAft>
              <a:buClr>
                <a:srgbClr val="808080"/>
              </a:buClr>
              <a:buSzPts val="800"/>
              <a:buFont typeface="Quattrocento Sans"/>
              <a:buNone/>
            </a:pPr>
            <a:r>
              <a:rPr lang="en-US" sz="1400" b="0" i="0" u="none" strike="noStrike" cap="none">
                <a:solidFill>
                  <a:srgbClr val="808080"/>
                </a:solidFill>
                <a:latin typeface="Montserrat"/>
                <a:ea typeface="Montserrat"/>
                <a:cs typeface="Montserrat"/>
                <a:sym typeface="Montserrat"/>
              </a:rPr>
              <a:t>Học Về Các Câu Lệnh</a:t>
            </a:r>
            <a:endParaRPr sz="1400" b="0" i="0" u="none" strike="noStrike" cap="none">
              <a:solidFill>
                <a:srgbClr val="808080"/>
              </a:solidFill>
              <a:latin typeface="Montserrat"/>
              <a:ea typeface="Montserrat"/>
              <a:cs typeface="Montserrat"/>
              <a:sym typeface="Montserrat"/>
            </a:endParaRPr>
          </a:p>
        </p:txBody>
      </p:sp>
      <p:pic>
        <p:nvPicPr>
          <p:cNvPr id="1318" name="Google Shape;1318;p51"/>
          <p:cNvPicPr preferRelativeResize="0"/>
          <p:nvPr/>
        </p:nvPicPr>
        <p:blipFill rotWithShape="1">
          <a:blip r:embed="rId1"/>
          <a:srcRect/>
          <a:stretch>
            <a:fillRect/>
          </a:stretch>
        </p:blipFill>
        <p:spPr>
          <a:xfrm>
            <a:off x="1592370" y="1553073"/>
            <a:ext cx="2389077" cy="2659165"/>
          </a:xfrm>
          <a:prstGeom prst="rect">
            <a:avLst/>
          </a:prstGeom>
          <a:noFill/>
          <a:ln>
            <a:noFill/>
          </a:ln>
        </p:spPr>
      </p:pic>
      <p:pic>
        <p:nvPicPr>
          <p:cNvPr id="1319" name="Google Shape;1319;p51"/>
          <p:cNvPicPr preferRelativeResize="0"/>
          <p:nvPr/>
        </p:nvPicPr>
        <p:blipFill rotWithShape="1">
          <a:blip r:embed="rId2"/>
          <a:srcRect/>
          <a:stretch>
            <a:fillRect/>
          </a:stretch>
        </p:blipFill>
        <p:spPr>
          <a:xfrm>
            <a:off x="5090216" y="1553073"/>
            <a:ext cx="2560542" cy="265916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323" name="Shape 1323"/>
        <p:cNvGrpSpPr/>
        <p:nvPr/>
      </p:nvGrpSpPr>
      <p:grpSpPr>
        <a:xfrm>
          <a:off x="0" y="0"/>
          <a:ext cx="0" cy="0"/>
          <a:chOff x="0" y="0"/>
          <a:chExt cx="0" cy="0"/>
        </a:xfrm>
      </p:grpSpPr>
      <p:sp>
        <p:nvSpPr>
          <p:cNvPr id="1324" name="Google Shape;1324;p52"/>
          <p:cNvSpPr txBox="1"/>
          <p:nvPr>
            <p:ph type="sldNum" idx="12"/>
          </p:nvPr>
        </p:nvSpPr>
        <p:spPr>
          <a:xfrm>
            <a:off x="8434925" y="198394"/>
            <a:ext cx="543900" cy="5613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Clr>
                <a:srgbClr val="F2F2F2"/>
              </a:buClr>
              <a:buSzPts val="3300"/>
              <a:buFont typeface="Helvetica Neue Light" panose="020B0604020202020204"/>
              <a:buNone/>
            </a:pPr>
            <a:r>
              <a:rPr lang="en-US"/>
              <a:t>1</a:t>
            </a:r>
            <a:endParaRPr sz="800">
              <a:solidFill>
                <a:schemeClr val="dk2"/>
              </a:solidFill>
              <a:latin typeface="Arial" panose="020B0604020202020204"/>
              <a:ea typeface="Arial" panose="020B0604020202020204"/>
              <a:cs typeface="Arial" panose="020B0604020202020204"/>
              <a:sym typeface="Arial" panose="020B0604020202020204"/>
            </a:endParaRPr>
          </a:p>
        </p:txBody>
      </p:sp>
      <p:sp>
        <p:nvSpPr>
          <p:cNvPr id="1325" name="Google Shape;1325;p52"/>
          <p:cNvSpPr txBox="1"/>
          <p:nvPr/>
        </p:nvSpPr>
        <p:spPr>
          <a:xfrm>
            <a:off x="902363" y="761175"/>
            <a:ext cx="7345500" cy="3873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595959"/>
              </a:buClr>
              <a:buSzPts val="3000"/>
              <a:buFont typeface="Arial" panose="020B0604020202020204"/>
              <a:buNone/>
            </a:pPr>
            <a:r>
              <a:rPr lang="en-US" sz="2000" b="0" i="0" u="none" strike="noStrike" cap="none">
                <a:solidFill>
                  <a:srgbClr val="595959"/>
                </a:solidFill>
                <a:latin typeface="Montserrat"/>
                <a:ea typeface="Montserrat"/>
                <a:cs typeface="Montserrat"/>
                <a:sym typeface="Montserrat"/>
              </a:rPr>
              <a:t>Kiến Thức Tiếp Theo</a:t>
            </a:r>
            <a:endParaRPr sz="100" b="0" i="0" u="none" strike="noStrike" cap="none">
              <a:solidFill>
                <a:srgbClr val="000000"/>
              </a:solidFill>
              <a:latin typeface="Montserrat"/>
              <a:ea typeface="Montserrat"/>
              <a:cs typeface="Montserrat"/>
              <a:sym typeface="Montserrat"/>
            </a:endParaRPr>
          </a:p>
        </p:txBody>
      </p:sp>
      <p:grpSp>
        <p:nvGrpSpPr>
          <p:cNvPr id="1326" name="Google Shape;1326;p52"/>
          <p:cNvGrpSpPr/>
          <p:nvPr/>
        </p:nvGrpSpPr>
        <p:grpSpPr>
          <a:xfrm>
            <a:off x="3981447" y="550115"/>
            <a:ext cx="1181103" cy="230400"/>
            <a:chOff x="0" y="0"/>
            <a:chExt cx="1574804" cy="307200"/>
          </a:xfrm>
        </p:grpSpPr>
        <p:sp>
          <p:nvSpPr>
            <p:cNvPr id="1327" name="Google Shape;1327;p52"/>
            <p:cNvSpPr/>
            <p:nvPr/>
          </p:nvSpPr>
          <p:spPr>
            <a:xfrm flipH="1">
              <a:off x="104" y="0"/>
              <a:ext cx="1574700" cy="2814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400"/>
                <a:buFont typeface="Arial" panose="020B060402020202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8" name="Google Shape;1328;p52"/>
            <p:cNvSpPr txBox="1"/>
            <p:nvPr/>
          </p:nvSpPr>
          <p:spPr>
            <a:xfrm>
              <a:off x="0" y="0"/>
              <a:ext cx="1574700" cy="307200"/>
            </a:xfrm>
            <a:prstGeom prst="rect">
              <a:avLst/>
            </a:prstGeom>
            <a:no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100"/>
                <a:buFont typeface="Arial" panose="020B0604020202020204"/>
                <a:buNone/>
              </a:pPr>
              <a:r>
                <a:rPr lang="en-US" sz="1200" b="0" i="0" u="none" strike="noStrike" cap="none">
                  <a:solidFill>
                    <a:srgbClr val="A6A6A6"/>
                  </a:solidFill>
                  <a:latin typeface="Montserrat"/>
                  <a:ea typeface="Montserrat"/>
                  <a:cs typeface="Montserrat"/>
                  <a:sym typeface="Montserrat"/>
                </a:rPr>
                <a:t>Tổng Quan</a:t>
              </a:r>
              <a:endParaRPr sz="1200" b="0" i="0" u="none" strike="noStrike" cap="none">
                <a:solidFill>
                  <a:srgbClr val="000000"/>
                </a:solidFill>
                <a:latin typeface="Montserrat"/>
                <a:ea typeface="Montserrat"/>
                <a:cs typeface="Montserrat"/>
                <a:sym typeface="Montserrat"/>
              </a:endParaRPr>
            </a:p>
          </p:txBody>
        </p:sp>
      </p:grpSp>
      <p:sp>
        <p:nvSpPr>
          <p:cNvPr id="1329" name="Google Shape;1329;p52"/>
          <p:cNvSpPr txBox="1"/>
          <p:nvPr/>
        </p:nvSpPr>
        <p:spPr>
          <a:xfrm>
            <a:off x="2396449" y="1048556"/>
            <a:ext cx="4351200" cy="621900"/>
          </a:xfrm>
          <a:prstGeom prst="rect">
            <a:avLst/>
          </a:prstGeom>
          <a:noFill/>
          <a:ln>
            <a:noFill/>
          </a:ln>
        </p:spPr>
        <p:txBody>
          <a:bodyPr spcFirstLastPara="1" wrap="square" lIns="34275" tIns="34275" rIns="34275" bIns="34275" anchor="t" anchorCtr="0">
            <a:noAutofit/>
          </a:bodyPr>
          <a:lstStyle/>
          <a:p>
            <a:pPr marL="0" marR="0" lvl="0" indent="0" algn="ctr" rtl="0">
              <a:lnSpc>
                <a:spcPct val="120000"/>
              </a:lnSpc>
              <a:spcBef>
                <a:spcPts val="0"/>
              </a:spcBef>
              <a:spcAft>
                <a:spcPts val="0"/>
              </a:spcAft>
              <a:buClr>
                <a:srgbClr val="808080"/>
              </a:buClr>
              <a:buSzPts val="800"/>
              <a:buFont typeface="Quattrocento Sans"/>
              <a:buNone/>
            </a:pPr>
            <a:r>
              <a:rPr lang="en-US" sz="1400" b="0" i="0" u="none" strike="noStrike" cap="none">
                <a:solidFill>
                  <a:srgbClr val="808080"/>
                </a:solidFill>
                <a:latin typeface="Montserrat"/>
                <a:ea typeface="Montserrat"/>
                <a:cs typeface="Montserrat"/>
                <a:sym typeface="Montserrat"/>
              </a:rPr>
              <a:t>Lắp Các Mô Hình Phức Tạp Hơn</a:t>
            </a:r>
            <a:endParaRPr sz="1400" b="0" i="0" u="none" strike="noStrike" cap="none">
              <a:solidFill>
                <a:srgbClr val="808080"/>
              </a:solidFill>
              <a:latin typeface="Montserrat"/>
              <a:ea typeface="Montserrat"/>
              <a:cs typeface="Montserrat"/>
              <a:sym typeface="Montserrat"/>
            </a:endParaRPr>
          </a:p>
        </p:txBody>
      </p:sp>
      <p:pic>
        <p:nvPicPr>
          <p:cNvPr id="1330" name="Google Shape;1330;p52"/>
          <p:cNvPicPr preferRelativeResize="0"/>
          <p:nvPr/>
        </p:nvPicPr>
        <p:blipFill rotWithShape="1">
          <a:blip r:embed="rId1"/>
          <a:srcRect/>
          <a:stretch>
            <a:fillRect/>
          </a:stretch>
        </p:blipFill>
        <p:spPr>
          <a:xfrm>
            <a:off x="863504" y="1406142"/>
            <a:ext cx="1836389" cy="1290445"/>
          </a:xfrm>
          <a:prstGeom prst="rect">
            <a:avLst/>
          </a:prstGeom>
          <a:noFill/>
          <a:ln>
            <a:noFill/>
          </a:ln>
        </p:spPr>
      </p:pic>
      <p:pic>
        <p:nvPicPr>
          <p:cNvPr id="1331" name="Google Shape;1331;p52"/>
          <p:cNvPicPr preferRelativeResize="0"/>
          <p:nvPr/>
        </p:nvPicPr>
        <p:blipFill rotWithShape="1">
          <a:blip r:embed="rId2"/>
          <a:srcRect/>
          <a:stretch>
            <a:fillRect/>
          </a:stretch>
        </p:blipFill>
        <p:spPr>
          <a:xfrm>
            <a:off x="2794408" y="1406142"/>
            <a:ext cx="1853700" cy="1302593"/>
          </a:xfrm>
          <a:prstGeom prst="rect">
            <a:avLst/>
          </a:prstGeom>
          <a:noFill/>
          <a:ln>
            <a:noFill/>
          </a:ln>
        </p:spPr>
      </p:pic>
      <p:pic>
        <p:nvPicPr>
          <p:cNvPr id="1332" name="Google Shape;1332;p52"/>
          <p:cNvPicPr preferRelativeResize="0"/>
          <p:nvPr/>
        </p:nvPicPr>
        <p:blipFill rotWithShape="1">
          <a:blip r:embed="rId3"/>
          <a:srcRect/>
          <a:stretch>
            <a:fillRect/>
          </a:stretch>
        </p:blipFill>
        <p:spPr>
          <a:xfrm>
            <a:off x="4742624" y="1406142"/>
            <a:ext cx="1780746" cy="1293817"/>
          </a:xfrm>
          <a:prstGeom prst="rect">
            <a:avLst/>
          </a:prstGeom>
          <a:noFill/>
          <a:ln>
            <a:noFill/>
          </a:ln>
        </p:spPr>
      </p:pic>
      <p:pic>
        <p:nvPicPr>
          <p:cNvPr id="1333" name="Google Shape;1333;p52"/>
          <p:cNvPicPr preferRelativeResize="0"/>
          <p:nvPr/>
        </p:nvPicPr>
        <p:blipFill rotWithShape="1">
          <a:blip r:embed="rId4"/>
          <a:srcRect/>
          <a:stretch>
            <a:fillRect/>
          </a:stretch>
        </p:blipFill>
        <p:spPr>
          <a:xfrm>
            <a:off x="6617885" y="1403013"/>
            <a:ext cx="1780746" cy="1302986"/>
          </a:xfrm>
          <a:prstGeom prst="rect">
            <a:avLst/>
          </a:prstGeom>
          <a:noFill/>
          <a:ln>
            <a:noFill/>
          </a:ln>
        </p:spPr>
      </p:pic>
      <p:pic>
        <p:nvPicPr>
          <p:cNvPr id="1334" name="Google Shape;1334;p52"/>
          <p:cNvPicPr preferRelativeResize="0"/>
          <p:nvPr/>
        </p:nvPicPr>
        <p:blipFill rotWithShape="1">
          <a:blip r:embed="rId5"/>
          <a:srcRect/>
          <a:stretch>
            <a:fillRect/>
          </a:stretch>
        </p:blipFill>
        <p:spPr>
          <a:xfrm>
            <a:off x="4742624" y="3058592"/>
            <a:ext cx="1784598" cy="1323733"/>
          </a:xfrm>
          <a:prstGeom prst="rect">
            <a:avLst/>
          </a:prstGeom>
          <a:noFill/>
          <a:ln>
            <a:noFill/>
          </a:ln>
        </p:spPr>
      </p:pic>
      <p:pic>
        <p:nvPicPr>
          <p:cNvPr id="1335" name="Google Shape;1335;p52"/>
          <p:cNvPicPr preferRelativeResize="0"/>
          <p:nvPr/>
        </p:nvPicPr>
        <p:blipFill rotWithShape="1">
          <a:blip r:embed="rId6"/>
          <a:srcRect/>
          <a:stretch>
            <a:fillRect/>
          </a:stretch>
        </p:blipFill>
        <p:spPr>
          <a:xfrm>
            <a:off x="6617885" y="3058592"/>
            <a:ext cx="1818674" cy="1323733"/>
          </a:xfrm>
          <a:prstGeom prst="rect">
            <a:avLst/>
          </a:prstGeom>
          <a:noFill/>
          <a:ln>
            <a:noFill/>
          </a:ln>
        </p:spPr>
      </p:pic>
      <p:pic>
        <p:nvPicPr>
          <p:cNvPr id="1336" name="Google Shape;1336;p52"/>
          <p:cNvPicPr preferRelativeResize="0"/>
          <p:nvPr/>
        </p:nvPicPr>
        <p:blipFill rotWithShape="1">
          <a:blip r:embed="rId7"/>
          <a:srcRect/>
          <a:stretch>
            <a:fillRect/>
          </a:stretch>
        </p:blipFill>
        <p:spPr>
          <a:xfrm>
            <a:off x="863504" y="3058592"/>
            <a:ext cx="1836389" cy="1339908"/>
          </a:xfrm>
          <a:prstGeom prst="rect">
            <a:avLst/>
          </a:prstGeom>
          <a:noFill/>
          <a:ln>
            <a:noFill/>
          </a:ln>
        </p:spPr>
      </p:pic>
      <p:pic>
        <p:nvPicPr>
          <p:cNvPr id="1337" name="Google Shape;1337;p52"/>
          <p:cNvPicPr preferRelativeResize="0"/>
          <p:nvPr/>
        </p:nvPicPr>
        <p:blipFill rotWithShape="1">
          <a:blip r:embed="rId8"/>
          <a:srcRect/>
          <a:stretch>
            <a:fillRect/>
          </a:stretch>
        </p:blipFill>
        <p:spPr>
          <a:xfrm>
            <a:off x="2822089" y="3058592"/>
            <a:ext cx="1826020" cy="133990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341" name="Shape 1341"/>
        <p:cNvGrpSpPr/>
        <p:nvPr/>
      </p:nvGrpSpPr>
      <p:grpSpPr>
        <a:xfrm>
          <a:off x="0" y="0"/>
          <a:ext cx="0" cy="0"/>
          <a:chOff x="0" y="0"/>
          <a:chExt cx="0" cy="0"/>
        </a:xfrm>
      </p:grpSpPr>
      <p:pic>
        <p:nvPicPr>
          <p:cNvPr id="1342" name="Google Shape;1342;p53"/>
          <p:cNvPicPr preferRelativeResize="0"/>
          <p:nvPr/>
        </p:nvPicPr>
        <p:blipFill rotWithShape="1">
          <a:blip r:embed="rId1"/>
          <a:srcRect/>
          <a:stretch>
            <a:fillRect/>
          </a:stretch>
        </p:blipFill>
        <p:spPr>
          <a:xfrm>
            <a:off x="939402" y="1360884"/>
            <a:ext cx="7265194" cy="2421731"/>
          </a:xfrm>
          <a:prstGeom prst="rect">
            <a:avLst/>
          </a:prstGeom>
          <a:solidFill>
            <a:schemeClr val="lt1"/>
          </a:solidFill>
          <a:ln>
            <a:noFill/>
          </a:ln>
        </p:spPr>
      </p:pic>
      <p:sp>
        <p:nvSpPr>
          <p:cNvPr id="1343" name="Google Shape;1343;p53"/>
          <p:cNvSpPr txBox="1"/>
          <p:nvPr/>
        </p:nvSpPr>
        <p:spPr>
          <a:xfrm>
            <a:off x="3731894" y="525779"/>
            <a:ext cx="16803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None/>
            </a:pPr>
            <a:r>
              <a:rPr lang="en-US" sz="1500" b="0" i="0" u="none" strike="noStrike" cap="none">
                <a:solidFill>
                  <a:srgbClr val="000000"/>
                </a:solidFill>
                <a:latin typeface="Arial" panose="020B0604020202020204"/>
                <a:ea typeface="Arial" panose="020B0604020202020204"/>
                <a:cs typeface="Arial" panose="020B0604020202020204"/>
                <a:sym typeface="Arial" panose="020B0604020202020204"/>
              </a:rPr>
              <a:t>KỸ NĂNG</a:t>
            </a:r>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347" name="Shape 1347"/>
        <p:cNvGrpSpPr/>
        <p:nvPr/>
      </p:nvGrpSpPr>
      <p:grpSpPr>
        <a:xfrm>
          <a:off x="0" y="0"/>
          <a:ext cx="0" cy="0"/>
          <a:chOff x="0" y="0"/>
          <a:chExt cx="0" cy="0"/>
        </a:xfrm>
      </p:grpSpPr>
      <p:pic>
        <p:nvPicPr>
          <p:cNvPr id="1348" name="Google Shape;1348;p54"/>
          <p:cNvPicPr preferRelativeResize="0"/>
          <p:nvPr/>
        </p:nvPicPr>
        <p:blipFill rotWithShape="1">
          <a:blip r:embed="rId1"/>
          <a:srcRect/>
          <a:stretch>
            <a:fillRect/>
          </a:stretch>
        </p:blipFill>
        <p:spPr>
          <a:xfrm>
            <a:off x="-20187" y="0"/>
            <a:ext cx="9161803" cy="3368870"/>
          </a:xfrm>
          <a:prstGeom prst="rect">
            <a:avLst/>
          </a:prstGeom>
          <a:noFill/>
          <a:ln>
            <a:noFill/>
          </a:ln>
        </p:spPr>
      </p:pic>
      <p:sp>
        <p:nvSpPr>
          <p:cNvPr id="1349" name="Google Shape;1349;p54"/>
          <p:cNvSpPr/>
          <p:nvPr/>
        </p:nvSpPr>
        <p:spPr>
          <a:xfrm flipH="1">
            <a:off x="747913" y="3844316"/>
            <a:ext cx="439500" cy="4395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a:solidFill>
                <a:schemeClr val="lt1"/>
              </a:solidFill>
              <a:latin typeface="Lato Light" panose="020F0502020204030203"/>
              <a:ea typeface="Lato Light" panose="020F0502020204030203"/>
              <a:cs typeface="Lato Light" panose="020F0502020204030203"/>
              <a:sym typeface="Lato Light" panose="020F0502020204030203"/>
            </a:endParaRPr>
          </a:p>
        </p:txBody>
      </p:sp>
      <p:sp>
        <p:nvSpPr>
          <p:cNvPr id="1350" name="Google Shape;1350;p54"/>
          <p:cNvSpPr txBox="1"/>
          <p:nvPr/>
        </p:nvSpPr>
        <p:spPr>
          <a:xfrm>
            <a:off x="1303540" y="3802439"/>
            <a:ext cx="1817700" cy="210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chemeClr val="dk1"/>
              </a:buClr>
              <a:buSzPts val="1000"/>
              <a:buFont typeface="Arial" panose="020B0604020202020204"/>
              <a:buNone/>
            </a:pPr>
            <a:r>
              <a:rPr lang="en-US" sz="1000" b="1" i="0" u="none" strike="noStrike" cap="none">
                <a:solidFill>
                  <a:schemeClr val="dk1"/>
                </a:solidFill>
                <a:latin typeface="Lato" panose="020F0502020204030203"/>
                <a:ea typeface="Lato" panose="020F0502020204030203"/>
                <a:cs typeface="Lato" panose="020F0502020204030203"/>
                <a:sym typeface="Lato" panose="020F0502020204030203"/>
              </a:rPr>
              <a:t>OUR EMAIL</a:t>
            </a:r>
            <a:endParaRPr sz="5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51" name="Google Shape;1351;p54"/>
          <p:cNvSpPr/>
          <p:nvPr/>
        </p:nvSpPr>
        <p:spPr>
          <a:xfrm>
            <a:off x="1237898" y="3990601"/>
            <a:ext cx="1911900" cy="2208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800"/>
              <a:buFont typeface="Arial" panose="020B0604020202020204"/>
              <a:buNone/>
            </a:pPr>
            <a:r>
              <a:rPr lang="en-US" sz="8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rPr>
              <a:t>ADMIN@TEKY.EDU.VN</a:t>
            </a:r>
            <a:endParaRPr sz="5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52" name="Google Shape;1352;p54"/>
          <p:cNvSpPr txBox="1"/>
          <p:nvPr/>
        </p:nvSpPr>
        <p:spPr>
          <a:xfrm>
            <a:off x="3964444" y="3802439"/>
            <a:ext cx="1817700" cy="210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chemeClr val="dk1"/>
              </a:buClr>
              <a:buSzPts val="1000"/>
              <a:buFont typeface="Arial" panose="020B0604020202020204"/>
              <a:buNone/>
            </a:pPr>
            <a:r>
              <a:rPr lang="en-US" sz="1000" b="1" i="0" u="none" strike="noStrike" cap="none">
                <a:solidFill>
                  <a:schemeClr val="dk1"/>
                </a:solidFill>
                <a:latin typeface="Lato" panose="020F0502020204030203"/>
                <a:ea typeface="Lato" panose="020F0502020204030203"/>
                <a:cs typeface="Lato" panose="020F0502020204030203"/>
                <a:sym typeface="Lato" panose="020F0502020204030203"/>
              </a:rPr>
              <a:t>OUR PHONE</a:t>
            </a:r>
            <a:endParaRPr sz="5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53" name="Google Shape;1353;p54"/>
          <p:cNvSpPr/>
          <p:nvPr/>
        </p:nvSpPr>
        <p:spPr>
          <a:xfrm flipH="1">
            <a:off x="3405218" y="3844316"/>
            <a:ext cx="439500" cy="4395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a:solidFill>
                <a:schemeClr val="lt1"/>
              </a:solidFill>
              <a:latin typeface="Lato Light" panose="020F0502020204030203"/>
              <a:ea typeface="Lato Light" panose="020F0502020204030203"/>
              <a:cs typeface="Lato Light" panose="020F0502020204030203"/>
              <a:sym typeface="Lato Light" panose="020F0502020204030203"/>
            </a:endParaRPr>
          </a:p>
        </p:txBody>
      </p:sp>
      <p:sp>
        <p:nvSpPr>
          <p:cNvPr id="1354" name="Google Shape;1354;p54"/>
          <p:cNvSpPr/>
          <p:nvPr/>
        </p:nvSpPr>
        <p:spPr>
          <a:xfrm>
            <a:off x="3894875" y="3990601"/>
            <a:ext cx="1911900" cy="2424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800"/>
              <a:buFont typeface="Arial" panose="020B0604020202020204"/>
              <a:buNone/>
            </a:pPr>
            <a:r>
              <a:rPr lang="en-US" sz="8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rPr>
              <a:t>024 7109 6668  -   028 710 99948</a:t>
            </a:r>
            <a:endParaRPr sz="8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endParaRPr>
          </a:p>
        </p:txBody>
      </p:sp>
      <p:sp>
        <p:nvSpPr>
          <p:cNvPr id="1355" name="Google Shape;1355;p54"/>
          <p:cNvSpPr txBox="1"/>
          <p:nvPr/>
        </p:nvSpPr>
        <p:spPr>
          <a:xfrm>
            <a:off x="6644804" y="3802439"/>
            <a:ext cx="1817700" cy="210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chemeClr val="dk1"/>
              </a:buClr>
              <a:buSzPts val="1000"/>
              <a:buFont typeface="Arial" panose="020B0604020202020204"/>
              <a:buNone/>
            </a:pPr>
            <a:r>
              <a:rPr lang="en-US" sz="1000" b="1" i="0" u="none" strike="noStrike" cap="none">
                <a:solidFill>
                  <a:schemeClr val="dk1"/>
                </a:solidFill>
                <a:latin typeface="Lato" panose="020F0502020204030203"/>
                <a:ea typeface="Lato" panose="020F0502020204030203"/>
                <a:cs typeface="Lato" panose="020F0502020204030203"/>
                <a:sym typeface="Lato" panose="020F0502020204030203"/>
              </a:rPr>
              <a:t>OUR WEBSITE</a:t>
            </a:r>
            <a:endParaRPr sz="5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56" name="Google Shape;1356;p54"/>
          <p:cNvSpPr/>
          <p:nvPr/>
        </p:nvSpPr>
        <p:spPr>
          <a:xfrm flipH="1">
            <a:off x="6090114" y="3856647"/>
            <a:ext cx="439500" cy="4395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a:solidFill>
                <a:schemeClr val="lt1"/>
              </a:solidFill>
              <a:latin typeface="Lato Light" panose="020F0502020204030203"/>
              <a:ea typeface="Lato Light" panose="020F0502020204030203"/>
              <a:cs typeface="Lato Light" panose="020F0502020204030203"/>
              <a:sym typeface="Lato Light" panose="020F0502020204030203"/>
            </a:endParaRPr>
          </a:p>
        </p:txBody>
      </p:sp>
      <p:sp>
        <p:nvSpPr>
          <p:cNvPr id="1357" name="Google Shape;1357;p54"/>
          <p:cNvSpPr/>
          <p:nvPr/>
        </p:nvSpPr>
        <p:spPr>
          <a:xfrm>
            <a:off x="6597691" y="3991335"/>
            <a:ext cx="1911900" cy="22080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0"/>
              </a:spcBef>
              <a:spcAft>
                <a:spcPts val="0"/>
              </a:spcAft>
              <a:buClr>
                <a:srgbClr val="000000"/>
              </a:buClr>
              <a:buSzPts val="800"/>
              <a:buFont typeface="Arial" panose="020B0604020202020204"/>
              <a:buNone/>
            </a:pPr>
            <a:r>
              <a:rPr lang="en-US" sz="8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rPr>
              <a:t>https://teky.edu.vn/</a:t>
            </a:r>
            <a:endParaRPr sz="8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endParaRPr>
          </a:p>
        </p:txBody>
      </p:sp>
      <p:sp>
        <p:nvSpPr>
          <p:cNvPr id="1358" name="Google Shape;1358;p54"/>
          <p:cNvSpPr/>
          <p:nvPr/>
        </p:nvSpPr>
        <p:spPr>
          <a:xfrm>
            <a:off x="3524916" y="3942409"/>
            <a:ext cx="201831" cy="212297"/>
          </a:xfrm>
          <a:custGeom>
            <a:avLst/>
            <a:gdLst/>
            <a:ahLst/>
            <a:cxnLst/>
            <a:rect l="l" t="t" r="r" b="b"/>
            <a:pathLst>
              <a:path w="108" h="114" extrusionOk="0">
                <a:moveTo>
                  <a:pt x="104" y="88"/>
                </a:moveTo>
                <a:cubicBezTo>
                  <a:pt x="103" y="87"/>
                  <a:pt x="103" y="87"/>
                  <a:pt x="103" y="87"/>
                </a:cubicBezTo>
                <a:cubicBezTo>
                  <a:pt x="101" y="83"/>
                  <a:pt x="80" y="76"/>
                  <a:pt x="78" y="76"/>
                </a:cubicBezTo>
                <a:cubicBezTo>
                  <a:pt x="77" y="76"/>
                  <a:pt x="77" y="76"/>
                  <a:pt x="77" y="76"/>
                </a:cubicBezTo>
                <a:cubicBezTo>
                  <a:pt x="74" y="77"/>
                  <a:pt x="70" y="80"/>
                  <a:pt x="64" y="86"/>
                </a:cubicBezTo>
                <a:cubicBezTo>
                  <a:pt x="56" y="82"/>
                  <a:pt x="46" y="73"/>
                  <a:pt x="41" y="67"/>
                </a:cubicBezTo>
                <a:cubicBezTo>
                  <a:pt x="35" y="61"/>
                  <a:pt x="29" y="51"/>
                  <a:pt x="26" y="44"/>
                </a:cubicBezTo>
                <a:cubicBezTo>
                  <a:pt x="34" y="37"/>
                  <a:pt x="37" y="34"/>
                  <a:pt x="37" y="30"/>
                </a:cubicBezTo>
                <a:cubicBezTo>
                  <a:pt x="38" y="29"/>
                  <a:pt x="34" y="7"/>
                  <a:pt x="30" y="4"/>
                </a:cubicBezTo>
                <a:cubicBezTo>
                  <a:pt x="29" y="4"/>
                  <a:pt x="29" y="4"/>
                  <a:pt x="29" y="4"/>
                </a:cubicBezTo>
                <a:cubicBezTo>
                  <a:pt x="26" y="2"/>
                  <a:pt x="23" y="0"/>
                  <a:pt x="18" y="0"/>
                </a:cubicBezTo>
                <a:cubicBezTo>
                  <a:pt x="17" y="1"/>
                  <a:pt x="16" y="1"/>
                  <a:pt x="16" y="2"/>
                </a:cubicBezTo>
                <a:cubicBezTo>
                  <a:pt x="13" y="3"/>
                  <a:pt x="6" y="8"/>
                  <a:pt x="3" y="14"/>
                </a:cubicBezTo>
                <a:cubicBezTo>
                  <a:pt x="1" y="18"/>
                  <a:pt x="0" y="53"/>
                  <a:pt x="26" y="83"/>
                </a:cubicBezTo>
                <a:cubicBezTo>
                  <a:pt x="52" y="112"/>
                  <a:pt x="84" y="114"/>
                  <a:pt x="89" y="113"/>
                </a:cubicBezTo>
                <a:cubicBezTo>
                  <a:pt x="89" y="113"/>
                  <a:pt x="89" y="113"/>
                  <a:pt x="89" y="113"/>
                </a:cubicBezTo>
                <a:cubicBezTo>
                  <a:pt x="90" y="112"/>
                  <a:pt x="90" y="112"/>
                  <a:pt x="90" y="112"/>
                </a:cubicBezTo>
                <a:cubicBezTo>
                  <a:pt x="96" y="110"/>
                  <a:pt x="102" y="104"/>
                  <a:pt x="104" y="101"/>
                </a:cubicBezTo>
                <a:cubicBezTo>
                  <a:pt x="108" y="97"/>
                  <a:pt x="105" y="91"/>
                  <a:pt x="104" y="88"/>
                </a:cubicBezTo>
                <a:close/>
              </a:path>
            </a:pathLst>
          </a:custGeom>
          <a:solidFill>
            <a:schemeClr val="lt1"/>
          </a:solidFill>
          <a:ln>
            <a:noFill/>
          </a:ln>
        </p:spPr>
        <p:txBody>
          <a:bodyPr spcFirstLastPara="1" wrap="square" lIns="34300" tIns="17150" rIns="34300" bIns="1715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endParaRPr>
          </a:p>
        </p:txBody>
      </p:sp>
      <p:sp>
        <p:nvSpPr>
          <p:cNvPr id="1359" name="Google Shape;1359;p54"/>
          <p:cNvSpPr/>
          <p:nvPr/>
        </p:nvSpPr>
        <p:spPr>
          <a:xfrm>
            <a:off x="6202146" y="3954491"/>
            <a:ext cx="220521" cy="220550"/>
          </a:xfrm>
          <a:custGeom>
            <a:avLst/>
            <a:gdLst/>
            <a:ahLst/>
            <a:cxnLst/>
            <a:rect l="l" t="t" r="r" b="b"/>
            <a:pathLst>
              <a:path w="62" h="62" extrusionOk="0">
                <a:moveTo>
                  <a:pt x="59" y="54"/>
                </a:moveTo>
                <a:cubicBezTo>
                  <a:pt x="53" y="59"/>
                  <a:pt x="53" y="59"/>
                  <a:pt x="53" y="59"/>
                </a:cubicBezTo>
                <a:cubicBezTo>
                  <a:pt x="51" y="61"/>
                  <a:pt x="48" y="62"/>
                  <a:pt x="45" y="62"/>
                </a:cubicBezTo>
                <a:cubicBezTo>
                  <a:pt x="43" y="62"/>
                  <a:pt x="40" y="61"/>
                  <a:pt x="38" y="59"/>
                </a:cubicBezTo>
                <a:cubicBezTo>
                  <a:pt x="30" y="51"/>
                  <a:pt x="30" y="51"/>
                  <a:pt x="30" y="51"/>
                </a:cubicBezTo>
                <a:cubicBezTo>
                  <a:pt x="28" y="49"/>
                  <a:pt x="27" y="46"/>
                  <a:pt x="27" y="43"/>
                </a:cubicBezTo>
                <a:cubicBezTo>
                  <a:pt x="27" y="40"/>
                  <a:pt x="28" y="38"/>
                  <a:pt x="30" y="36"/>
                </a:cubicBezTo>
                <a:cubicBezTo>
                  <a:pt x="27" y="32"/>
                  <a:pt x="27" y="32"/>
                  <a:pt x="27" y="32"/>
                </a:cubicBezTo>
                <a:cubicBezTo>
                  <a:pt x="25" y="34"/>
                  <a:pt x="22" y="36"/>
                  <a:pt x="19" y="36"/>
                </a:cubicBezTo>
                <a:cubicBezTo>
                  <a:pt x="16" y="36"/>
                  <a:pt x="13" y="34"/>
                  <a:pt x="11" y="32"/>
                </a:cubicBezTo>
                <a:cubicBezTo>
                  <a:pt x="3" y="24"/>
                  <a:pt x="3" y="24"/>
                  <a:pt x="3" y="24"/>
                </a:cubicBezTo>
                <a:cubicBezTo>
                  <a:pt x="1" y="22"/>
                  <a:pt x="0" y="20"/>
                  <a:pt x="0" y="17"/>
                </a:cubicBezTo>
                <a:cubicBezTo>
                  <a:pt x="0" y="14"/>
                  <a:pt x="1" y="11"/>
                  <a:pt x="3" y="9"/>
                </a:cubicBezTo>
                <a:cubicBezTo>
                  <a:pt x="9" y="3"/>
                  <a:pt x="9" y="3"/>
                  <a:pt x="9" y="3"/>
                </a:cubicBezTo>
                <a:cubicBezTo>
                  <a:pt x="11" y="1"/>
                  <a:pt x="14" y="0"/>
                  <a:pt x="17" y="0"/>
                </a:cubicBezTo>
                <a:cubicBezTo>
                  <a:pt x="19" y="0"/>
                  <a:pt x="22" y="1"/>
                  <a:pt x="24" y="4"/>
                </a:cubicBezTo>
                <a:cubicBezTo>
                  <a:pt x="32" y="11"/>
                  <a:pt x="32" y="11"/>
                  <a:pt x="32" y="11"/>
                </a:cubicBezTo>
                <a:cubicBezTo>
                  <a:pt x="34" y="13"/>
                  <a:pt x="35" y="16"/>
                  <a:pt x="35" y="19"/>
                </a:cubicBezTo>
                <a:cubicBezTo>
                  <a:pt x="35" y="22"/>
                  <a:pt x="34" y="25"/>
                  <a:pt x="32" y="27"/>
                </a:cubicBezTo>
                <a:cubicBezTo>
                  <a:pt x="35" y="30"/>
                  <a:pt x="35" y="30"/>
                  <a:pt x="35" y="30"/>
                </a:cubicBezTo>
                <a:cubicBezTo>
                  <a:pt x="37" y="28"/>
                  <a:pt x="40" y="27"/>
                  <a:pt x="43" y="27"/>
                </a:cubicBezTo>
                <a:cubicBezTo>
                  <a:pt x="46" y="27"/>
                  <a:pt x="49" y="28"/>
                  <a:pt x="51" y="30"/>
                </a:cubicBezTo>
                <a:cubicBezTo>
                  <a:pt x="59" y="38"/>
                  <a:pt x="59" y="38"/>
                  <a:pt x="59" y="38"/>
                </a:cubicBezTo>
                <a:cubicBezTo>
                  <a:pt x="61" y="40"/>
                  <a:pt x="62" y="43"/>
                  <a:pt x="62" y="46"/>
                </a:cubicBezTo>
                <a:cubicBezTo>
                  <a:pt x="62" y="49"/>
                  <a:pt x="61" y="52"/>
                  <a:pt x="59" y="54"/>
                </a:cubicBezTo>
                <a:close/>
                <a:moveTo>
                  <a:pt x="27" y="17"/>
                </a:moveTo>
                <a:cubicBezTo>
                  <a:pt x="19" y="9"/>
                  <a:pt x="19" y="9"/>
                  <a:pt x="19" y="9"/>
                </a:cubicBezTo>
                <a:cubicBezTo>
                  <a:pt x="18" y="8"/>
                  <a:pt x="18" y="8"/>
                  <a:pt x="17" y="8"/>
                </a:cubicBezTo>
                <a:cubicBezTo>
                  <a:pt x="16" y="8"/>
                  <a:pt x="15" y="8"/>
                  <a:pt x="14" y="9"/>
                </a:cubicBezTo>
                <a:cubicBezTo>
                  <a:pt x="8" y="14"/>
                  <a:pt x="8" y="14"/>
                  <a:pt x="8" y="14"/>
                </a:cubicBezTo>
                <a:cubicBezTo>
                  <a:pt x="8" y="15"/>
                  <a:pt x="7" y="16"/>
                  <a:pt x="7" y="17"/>
                </a:cubicBezTo>
                <a:cubicBezTo>
                  <a:pt x="7" y="18"/>
                  <a:pt x="8" y="19"/>
                  <a:pt x="8" y="19"/>
                </a:cubicBezTo>
                <a:cubicBezTo>
                  <a:pt x="16" y="27"/>
                  <a:pt x="16" y="27"/>
                  <a:pt x="16" y="27"/>
                </a:cubicBezTo>
                <a:cubicBezTo>
                  <a:pt x="17" y="28"/>
                  <a:pt x="18" y="28"/>
                  <a:pt x="19" y="28"/>
                </a:cubicBezTo>
                <a:cubicBezTo>
                  <a:pt x="20" y="28"/>
                  <a:pt x="21" y="28"/>
                  <a:pt x="22" y="27"/>
                </a:cubicBezTo>
                <a:cubicBezTo>
                  <a:pt x="20" y="26"/>
                  <a:pt x="19" y="25"/>
                  <a:pt x="19" y="23"/>
                </a:cubicBezTo>
                <a:cubicBezTo>
                  <a:pt x="19" y="21"/>
                  <a:pt x="21" y="19"/>
                  <a:pt x="23" y="19"/>
                </a:cubicBezTo>
                <a:cubicBezTo>
                  <a:pt x="24" y="19"/>
                  <a:pt x="26" y="21"/>
                  <a:pt x="27" y="22"/>
                </a:cubicBezTo>
                <a:cubicBezTo>
                  <a:pt x="28" y="21"/>
                  <a:pt x="28" y="20"/>
                  <a:pt x="28" y="19"/>
                </a:cubicBezTo>
                <a:cubicBezTo>
                  <a:pt x="28" y="18"/>
                  <a:pt x="28" y="17"/>
                  <a:pt x="27" y="17"/>
                </a:cubicBezTo>
                <a:close/>
                <a:moveTo>
                  <a:pt x="54" y="43"/>
                </a:moveTo>
                <a:cubicBezTo>
                  <a:pt x="46" y="35"/>
                  <a:pt x="46" y="35"/>
                  <a:pt x="46" y="35"/>
                </a:cubicBezTo>
                <a:cubicBezTo>
                  <a:pt x="45" y="35"/>
                  <a:pt x="44" y="34"/>
                  <a:pt x="43" y="34"/>
                </a:cubicBezTo>
                <a:cubicBezTo>
                  <a:pt x="42" y="34"/>
                  <a:pt x="41" y="35"/>
                  <a:pt x="40" y="36"/>
                </a:cubicBezTo>
                <a:cubicBezTo>
                  <a:pt x="42" y="37"/>
                  <a:pt x="43" y="38"/>
                  <a:pt x="43" y="40"/>
                </a:cubicBezTo>
                <a:cubicBezTo>
                  <a:pt x="43" y="42"/>
                  <a:pt x="42" y="43"/>
                  <a:pt x="40" y="43"/>
                </a:cubicBezTo>
                <a:cubicBezTo>
                  <a:pt x="38" y="43"/>
                  <a:pt x="37" y="42"/>
                  <a:pt x="35" y="41"/>
                </a:cubicBezTo>
                <a:cubicBezTo>
                  <a:pt x="34" y="41"/>
                  <a:pt x="34" y="42"/>
                  <a:pt x="34" y="43"/>
                </a:cubicBezTo>
                <a:cubicBezTo>
                  <a:pt x="34" y="44"/>
                  <a:pt x="34" y="45"/>
                  <a:pt x="35" y="46"/>
                </a:cubicBezTo>
                <a:cubicBezTo>
                  <a:pt x="43" y="54"/>
                  <a:pt x="43" y="54"/>
                  <a:pt x="43" y="54"/>
                </a:cubicBezTo>
                <a:cubicBezTo>
                  <a:pt x="44" y="55"/>
                  <a:pt x="45" y="55"/>
                  <a:pt x="45" y="55"/>
                </a:cubicBezTo>
                <a:cubicBezTo>
                  <a:pt x="46" y="55"/>
                  <a:pt x="47" y="55"/>
                  <a:pt x="48" y="54"/>
                </a:cubicBezTo>
                <a:cubicBezTo>
                  <a:pt x="54" y="48"/>
                  <a:pt x="54" y="48"/>
                  <a:pt x="54" y="48"/>
                </a:cubicBezTo>
                <a:cubicBezTo>
                  <a:pt x="54" y="48"/>
                  <a:pt x="55" y="47"/>
                  <a:pt x="55" y="46"/>
                </a:cubicBezTo>
                <a:cubicBezTo>
                  <a:pt x="55" y="45"/>
                  <a:pt x="54" y="44"/>
                  <a:pt x="54" y="43"/>
                </a:cubicBezTo>
                <a:close/>
              </a:path>
            </a:pathLst>
          </a:custGeom>
          <a:solidFill>
            <a:schemeClr val="lt1"/>
          </a:solidFill>
          <a:ln>
            <a:noFill/>
          </a:ln>
        </p:spPr>
        <p:txBody>
          <a:bodyPr spcFirstLastPara="1" wrap="square" lIns="34300" tIns="17150" rIns="34300" bIns="1715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endParaRPr>
          </a:p>
        </p:txBody>
      </p:sp>
      <p:sp>
        <p:nvSpPr>
          <p:cNvPr id="1360" name="Google Shape;1360;p54"/>
          <p:cNvSpPr/>
          <p:nvPr/>
        </p:nvSpPr>
        <p:spPr>
          <a:xfrm>
            <a:off x="853056" y="3962060"/>
            <a:ext cx="234060" cy="181570"/>
          </a:xfrm>
          <a:custGeom>
            <a:avLst/>
            <a:gdLst/>
            <a:ahLst/>
            <a:cxnLst/>
            <a:rect l="l" t="t" r="r" b="b"/>
            <a:pathLst>
              <a:path w="72" h="56" extrusionOk="0">
                <a:moveTo>
                  <a:pt x="66" y="17"/>
                </a:moveTo>
                <a:cubicBezTo>
                  <a:pt x="59" y="21"/>
                  <a:pt x="53" y="26"/>
                  <a:pt x="47" y="30"/>
                </a:cubicBezTo>
                <a:cubicBezTo>
                  <a:pt x="44" y="32"/>
                  <a:pt x="40" y="36"/>
                  <a:pt x="37" y="36"/>
                </a:cubicBezTo>
                <a:cubicBezTo>
                  <a:pt x="36" y="36"/>
                  <a:pt x="36" y="36"/>
                  <a:pt x="36" y="36"/>
                </a:cubicBezTo>
                <a:cubicBezTo>
                  <a:pt x="36" y="36"/>
                  <a:pt x="36" y="36"/>
                  <a:pt x="36" y="36"/>
                </a:cubicBezTo>
                <a:cubicBezTo>
                  <a:pt x="33" y="36"/>
                  <a:pt x="29" y="32"/>
                  <a:pt x="26" y="30"/>
                </a:cubicBezTo>
                <a:cubicBezTo>
                  <a:pt x="20" y="26"/>
                  <a:pt x="14" y="21"/>
                  <a:pt x="7" y="17"/>
                </a:cubicBezTo>
                <a:cubicBezTo>
                  <a:pt x="5" y="15"/>
                  <a:pt x="0" y="11"/>
                  <a:pt x="0" y="7"/>
                </a:cubicBezTo>
                <a:cubicBezTo>
                  <a:pt x="0" y="3"/>
                  <a:pt x="3" y="0"/>
                  <a:pt x="7" y="0"/>
                </a:cubicBezTo>
                <a:cubicBezTo>
                  <a:pt x="66" y="0"/>
                  <a:pt x="66" y="0"/>
                  <a:pt x="66" y="0"/>
                </a:cubicBezTo>
                <a:cubicBezTo>
                  <a:pt x="70" y="0"/>
                  <a:pt x="72" y="2"/>
                  <a:pt x="72" y="6"/>
                </a:cubicBezTo>
                <a:cubicBezTo>
                  <a:pt x="72" y="11"/>
                  <a:pt x="69" y="15"/>
                  <a:pt x="66" y="17"/>
                </a:cubicBezTo>
                <a:close/>
                <a:moveTo>
                  <a:pt x="72" y="50"/>
                </a:moveTo>
                <a:cubicBezTo>
                  <a:pt x="72" y="53"/>
                  <a:pt x="70" y="56"/>
                  <a:pt x="66" y="56"/>
                </a:cubicBezTo>
                <a:cubicBezTo>
                  <a:pt x="7" y="56"/>
                  <a:pt x="7" y="56"/>
                  <a:pt x="7" y="56"/>
                </a:cubicBezTo>
                <a:cubicBezTo>
                  <a:pt x="3" y="56"/>
                  <a:pt x="0" y="53"/>
                  <a:pt x="0" y="50"/>
                </a:cubicBezTo>
                <a:cubicBezTo>
                  <a:pt x="0" y="18"/>
                  <a:pt x="0" y="18"/>
                  <a:pt x="0" y="18"/>
                </a:cubicBezTo>
                <a:cubicBezTo>
                  <a:pt x="2" y="19"/>
                  <a:pt x="3" y="20"/>
                  <a:pt x="5" y="21"/>
                </a:cubicBezTo>
                <a:cubicBezTo>
                  <a:pt x="11" y="26"/>
                  <a:pt x="18" y="30"/>
                  <a:pt x="24" y="35"/>
                </a:cubicBezTo>
                <a:cubicBezTo>
                  <a:pt x="28" y="38"/>
                  <a:pt x="32" y="41"/>
                  <a:pt x="36" y="41"/>
                </a:cubicBezTo>
                <a:cubicBezTo>
                  <a:pt x="36" y="41"/>
                  <a:pt x="36" y="41"/>
                  <a:pt x="36" y="41"/>
                </a:cubicBezTo>
                <a:cubicBezTo>
                  <a:pt x="37" y="41"/>
                  <a:pt x="37" y="41"/>
                  <a:pt x="37" y="41"/>
                </a:cubicBezTo>
                <a:cubicBezTo>
                  <a:pt x="41" y="41"/>
                  <a:pt x="45" y="38"/>
                  <a:pt x="48" y="35"/>
                </a:cubicBezTo>
                <a:cubicBezTo>
                  <a:pt x="55" y="30"/>
                  <a:pt x="62" y="26"/>
                  <a:pt x="68" y="21"/>
                </a:cubicBezTo>
                <a:cubicBezTo>
                  <a:pt x="70" y="20"/>
                  <a:pt x="71" y="19"/>
                  <a:pt x="72" y="18"/>
                </a:cubicBezTo>
                <a:lnTo>
                  <a:pt x="72" y="50"/>
                </a:lnTo>
                <a:close/>
              </a:path>
            </a:pathLst>
          </a:custGeom>
          <a:solidFill>
            <a:srgbClr val="FFFFFF"/>
          </a:solidFill>
          <a:ln>
            <a:noFill/>
          </a:ln>
        </p:spPr>
        <p:txBody>
          <a:bodyPr spcFirstLastPara="1" wrap="square" lIns="34300" tIns="17150" rIns="34300" bIns="1715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Lato Light" panose="020F0502020204030203"/>
              <a:ea typeface="Lato Light" panose="020F0502020204030203"/>
              <a:cs typeface="Lato Light" panose="020F0502020204030203"/>
              <a:sym typeface="Lato Light" panose="020F0502020204030203"/>
            </a:endParaRPr>
          </a:p>
        </p:txBody>
      </p:sp>
      <p:pic>
        <p:nvPicPr>
          <p:cNvPr id="1361" name="Google Shape;1361;p54"/>
          <p:cNvPicPr preferRelativeResize="0"/>
          <p:nvPr/>
        </p:nvPicPr>
        <p:blipFill rotWithShape="1">
          <a:blip r:embed="rId2"/>
          <a:srcRect/>
          <a:stretch>
            <a:fillRect/>
          </a:stretch>
        </p:blipFill>
        <p:spPr>
          <a:xfrm>
            <a:off x="7873722" y="2844545"/>
            <a:ext cx="1176988" cy="416183"/>
          </a:xfrm>
          <a:prstGeom prst="rect">
            <a:avLst/>
          </a:prstGeom>
          <a:noFill/>
          <a:ln>
            <a:noFill/>
          </a:ln>
        </p:spPr>
      </p:pic>
      <p:pic>
        <p:nvPicPr>
          <p:cNvPr id="1362" name="Google Shape;1362;p54"/>
          <p:cNvPicPr preferRelativeResize="0"/>
          <p:nvPr/>
        </p:nvPicPr>
        <p:blipFill rotWithShape="1">
          <a:blip r:embed="rId3"/>
          <a:srcRect/>
          <a:stretch>
            <a:fillRect/>
          </a:stretch>
        </p:blipFill>
        <p:spPr>
          <a:xfrm>
            <a:off x="7820817" y="3428773"/>
            <a:ext cx="1150391" cy="14297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55" name="Shape 155"/>
        <p:cNvGrpSpPr/>
        <p:nvPr/>
      </p:nvGrpSpPr>
      <p:grpSpPr>
        <a:xfrm>
          <a:off x="0" y="0"/>
          <a:ext cx="0" cy="0"/>
          <a:chOff x="0" y="0"/>
          <a:chExt cx="0" cy="0"/>
        </a:xfrm>
      </p:grpSpPr>
      <p:sp>
        <p:nvSpPr>
          <p:cNvPr id="156" name="Google Shape;156;p22"/>
          <p:cNvSpPr txBox="1"/>
          <p:nvPr>
            <p:ph type="sldNum" idx="12"/>
          </p:nvPr>
        </p:nvSpPr>
        <p:spPr>
          <a:xfrm>
            <a:off x="8434925" y="198394"/>
            <a:ext cx="543900" cy="577200"/>
          </a:xfrm>
          <a:prstGeom prst="rect">
            <a:avLst/>
          </a:prstGeom>
          <a:noFill/>
          <a:ln>
            <a:noFill/>
          </a:ln>
        </p:spPr>
        <p:txBody>
          <a:bodyPr spcFirstLastPara="1" wrap="square" lIns="34275" tIns="34275" rIns="34275" bIns="34275" anchor="t" anchorCtr="0">
            <a:spAutoFit/>
          </a:bodyPr>
          <a:lstStyle/>
          <a:p>
            <a:pPr marL="0" lvl="0" indent="0" algn="ctr" rtl="0">
              <a:spcBef>
                <a:spcPts val="0"/>
              </a:spcBef>
              <a:spcAft>
                <a:spcPts val="0"/>
              </a:spcAft>
              <a:buClr>
                <a:srgbClr val="F2F2F2"/>
              </a:buClr>
              <a:buSzPts val="3300"/>
              <a:buFont typeface="Helvetica Neue Light" panose="020B0604020202020204"/>
              <a:buNone/>
            </a:pPr>
            <a:r>
              <a:rPr lang="en-US"/>
              <a:t>1</a:t>
            </a:r>
            <a:endParaRPr sz="800">
              <a:solidFill>
                <a:schemeClr val="dk2"/>
              </a:solidFill>
              <a:latin typeface="Arial" panose="020B0604020202020204"/>
              <a:ea typeface="Arial" panose="020B0604020202020204"/>
              <a:cs typeface="Arial" panose="020B0604020202020204"/>
              <a:sym typeface="Arial" panose="020B0604020202020204"/>
            </a:endParaRPr>
          </a:p>
        </p:txBody>
      </p:sp>
      <p:grpSp>
        <p:nvGrpSpPr>
          <p:cNvPr id="157" name="Google Shape;157;p22"/>
          <p:cNvGrpSpPr/>
          <p:nvPr/>
        </p:nvGrpSpPr>
        <p:grpSpPr>
          <a:xfrm>
            <a:off x="6942349" y="2904813"/>
            <a:ext cx="594900" cy="594900"/>
            <a:chOff x="29" y="0"/>
            <a:chExt cx="793200" cy="793200"/>
          </a:xfrm>
        </p:grpSpPr>
        <p:sp>
          <p:nvSpPr>
            <p:cNvPr id="158" name="Google Shape;158;p22"/>
            <p:cNvSpPr/>
            <p:nvPr/>
          </p:nvSpPr>
          <p:spPr>
            <a:xfrm flipH="1">
              <a:off x="29" y="0"/>
              <a:ext cx="793200" cy="793200"/>
            </a:xfrm>
            <a:prstGeom prst="ellipse">
              <a:avLst/>
            </a:prstGeom>
            <a:solidFill>
              <a:srgbClr val="C0392B"/>
            </a:solidFill>
            <a:ln>
              <a:noFill/>
            </a:ln>
            <a:effectLst>
              <a:outerShdw blurRad="673100" dist="419100" dir="8100000" rotWithShape="0">
                <a:srgbClr val="000000">
                  <a:alpha val="4000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59" name="Google Shape;159;p22"/>
            <p:cNvSpPr txBox="1"/>
            <p:nvPr/>
          </p:nvSpPr>
          <p:spPr>
            <a:xfrm>
              <a:off x="58065" y="247803"/>
              <a:ext cx="721500" cy="297600"/>
            </a:xfrm>
            <a:prstGeom prst="rect">
              <a:avLst/>
            </a:prstGeom>
            <a:no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Clr>
                  <a:schemeClr val="lt1"/>
                </a:buClr>
                <a:buSzPts val="1200"/>
                <a:buFont typeface="Arial" panose="020B0604020202020204"/>
                <a:buNone/>
              </a:pPr>
              <a:r>
                <a:rPr lang="en-US" sz="1000" b="1" i="0" u="none" strike="noStrike" cap="none">
                  <a:solidFill>
                    <a:schemeClr val="lt1"/>
                  </a:solidFill>
                  <a:latin typeface="Montserrat"/>
                  <a:ea typeface="Montserrat"/>
                  <a:cs typeface="Montserrat"/>
                  <a:sym typeface="Montserrat"/>
                </a:rPr>
                <a:t>Phần 4</a:t>
              </a:r>
              <a:endParaRPr sz="1100" b="1" i="0" u="none" strike="noStrike" cap="none">
                <a:solidFill>
                  <a:srgbClr val="FFFFFF"/>
                </a:solidFill>
                <a:latin typeface="Montserrat"/>
                <a:ea typeface="Montserrat"/>
                <a:cs typeface="Montserrat"/>
                <a:sym typeface="Montserrat"/>
              </a:endParaRPr>
            </a:p>
          </p:txBody>
        </p:sp>
      </p:grpSp>
      <p:grpSp>
        <p:nvGrpSpPr>
          <p:cNvPr id="160" name="Google Shape;160;p22"/>
          <p:cNvGrpSpPr/>
          <p:nvPr/>
        </p:nvGrpSpPr>
        <p:grpSpPr>
          <a:xfrm>
            <a:off x="6599955" y="1988682"/>
            <a:ext cx="1851025" cy="1512043"/>
            <a:chOff x="-14" y="0"/>
            <a:chExt cx="2468033" cy="2016058"/>
          </a:xfrm>
        </p:grpSpPr>
        <p:sp>
          <p:nvSpPr>
            <p:cNvPr id="161" name="Google Shape;161;p22"/>
            <p:cNvSpPr/>
            <p:nvPr/>
          </p:nvSpPr>
          <p:spPr>
            <a:xfrm flipH="1">
              <a:off x="-14" y="0"/>
              <a:ext cx="2468033" cy="2016058"/>
            </a:xfrm>
            <a:custGeom>
              <a:avLst/>
              <a:gdLst/>
              <a:ahLst/>
              <a:cxnLst/>
              <a:rect l="l" t="t" r="r" b="b"/>
              <a:pathLst>
                <a:path w="21569" h="21565" extrusionOk="0">
                  <a:moveTo>
                    <a:pt x="94" y="4456"/>
                  </a:moveTo>
                  <a:cubicBezTo>
                    <a:pt x="4815" y="24"/>
                    <a:pt x="4815" y="24"/>
                    <a:pt x="4815" y="24"/>
                  </a:cubicBezTo>
                  <a:cubicBezTo>
                    <a:pt x="4881" y="-35"/>
                    <a:pt x="4970" y="24"/>
                    <a:pt x="4970" y="119"/>
                  </a:cubicBezTo>
                  <a:cubicBezTo>
                    <a:pt x="4970" y="1377"/>
                    <a:pt x="4970" y="1377"/>
                    <a:pt x="4970" y="1377"/>
                  </a:cubicBezTo>
                  <a:cubicBezTo>
                    <a:pt x="12935" y="1384"/>
                    <a:pt x="12935" y="1384"/>
                    <a:pt x="12935" y="1384"/>
                  </a:cubicBezTo>
                  <a:cubicBezTo>
                    <a:pt x="18163" y="1384"/>
                    <a:pt x="21569" y="6599"/>
                    <a:pt x="21569" y="11924"/>
                  </a:cubicBezTo>
                  <a:cubicBezTo>
                    <a:pt x="21569" y="16555"/>
                    <a:pt x="19042" y="21565"/>
                    <a:pt x="14267" y="21565"/>
                  </a:cubicBezTo>
                  <a:cubicBezTo>
                    <a:pt x="16920" y="21550"/>
                    <a:pt x="19173" y="18683"/>
                    <a:pt x="19173" y="14953"/>
                  </a:cubicBezTo>
                  <a:cubicBezTo>
                    <a:pt x="19173" y="11215"/>
                    <a:pt x="16562" y="8004"/>
                    <a:pt x="13509" y="8004"/>
                  </a:cubicBezTo>
                  <a:cubicBezTo>
                    <a:pt x="4970" y="8004"/>
                    <a:pt x="4970" y="8004"/>
                    <a:pt x="4970" y="8004"/>
                  </a:cubicBezTo>
                  <a:cubicBezTo>
                    <a:pt x="4970" y="9247"/>
                    <a:pt x="4970" y="9247"/>
                    <a:pt x="4970" y="9247"/>
                  </a:cubicBezTo>
                  <a:cubicBezTo>
                    <a:pt x="4970" y="9342"/>
                    <a:pt x="4881" y="9401"/>
                    <a:pt x="4815" y="9342"/>
                  </a:cubicBezTo>
                  <a:cubicBezTo>
                    <a:pt x="94" y="4910"/>
                    <a:pt x="94" y="4910"/>
                    <a:pt x="94" y="4910"/>
                  </a:cubicBezTo>
                  <a:cubicBezTo>
                    <a:pt x="-31" y="4800"/>
                    <a:pt x="-31" y="4566"/>
                    <a:pt x="94" y="4456"/>
                  </a:cubicBezTo>
                </a:path>
              </a:pathLst>
            </a:custGeom>
            <a:solidFill>
              <a:srgbClr val="C0392B"/>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2" name="Google Shape;162;p22"/>
            <p:cNvSpPr/>
            <p:nvPr/>
          </p:nvSpPr>
          <p:spPr>
            <a:xfrm flipH="1">
              <a:off x="144129" y="437083"/>
              <a:ext cx="2323512" cy="1577664"/>
            </a:xfrm>
            <a:custGeom>
              <a:avLst/>
              <a:gdLst/>
              <a:ahLst/>
              <a:cxnLst/>
              <a:rect l="l" t="t" r="r" b="b"/>
              <a:pathLst>
                <a:path w="21600" h="21600" extrusionOk="0">
                  <a:moveTo>
                    <a:pt x="13923" y="0"/>
                  </a:moveTo>
                  <a:cubicBezTo>
                    <a:pt x="16332" y="0"/>
                    <a:pt x="21600" y="2987"/>
                    <a:pt x="21600" y="11366"/>
                  </a:cubicBezTo>
                  <a:cubicBezTo>
                    <a:pt x="21600" y="18492"/>
                    <a:pt x="18378" y="20907"/>
                    <a:pt x="16421" y="21469"/>
                  </a:cubicBezTo>
                  <a:cubicBezTo>
                    <a:pt x="16116" y="21534"/>
                    <a:pt x="15804" y="21581"/>
                    <a:pt x="15480" y="21600"/>
                  </a:cubicBezTo>
                  <a:cubicBezTo>
                    <a:pt x="15468" y="21591"/>
                    <a:pt x="15468" y="21591"/>
                    <a:pt x="15468" y="21591"/>
                  </a:cubicBezTo>
                  <a:cubicBezTo>
                    <a:pt x="18156" y="21338"/>
                    <a:pt x="20393" y="17752"/>
                    <a:pt x="20393" y="13145"/>
                  </a:cubicBezTo>
                  <a:cubicBezTo>
                    <a:pt x="20393" y="8361"/>
                    <a:pt x="17616" y="4251"/>
                    <a:pt x="14368" y="4251"/>
                  </a:cubicBezTo>
                  <a:cubicBezTo>
                    <a:pt x="5287" y="4251"/>
                    <a:pt x="5287" y="4251"/>
                    <a:pt x="5287" y="4251"/>
                  </a:cubicBezTo>
                  <a:cubicBezTo>
                    <a:pt x="5287" y="5842"/>
                    <a:pt x="5287" y="5842"/>
                    <a:pt x="5287" y="5842"/>
                  </a:cubicBezTo>
                  <a:cubicBezTo>
                    <a:pt x="5287" y="5964"/>
                    <a:pt x="5192" y="6039"/>
                    <a:pt x="5122" y="5964"/>
                  </a:cubicBezTo>
                  <a:cubicBezTo>
                    <a:pt x="102" y="290"/>
                    <a:pt x="102" y="290"/>
                    <a:pt x="102" y="290"/>
                  </a:cubicBezTo>
                  <a:cubicBezTo>
                    <a:pt x="38" y="215"/>
                    <a:pt x="0" y="112"/>
                    <a:pt x="0" y="0"/>
                  </a:cubicBezTo>
                  <a:cubicBezTo>
                    <a:pt x="0" y="0"/>
                    <a:pt x="12805" y="0"/>
                    <a:pt x="13923" y="0"/>
                  </a:cubicBezTo>
                </a:path>
              </a:pathLst>
            </a:custGeom>
            <a:solidFill>
              <a:srgbClr val="C0392B"/>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63" name="Google Shape;163;p22"/>
          <p:cNvGrpSpPr/>
          <p:nvPr/>
        </p:nvGrpSpPr>
        <p:grpSpPr>
          <a:xfrm>
            <a:off x="4700615" y="1988682"/>
            <a:ext cx="1851025" cy="1512043"/>
            <a:chOff x="-14" y="0"/>
            <a:chExt cx="2468033" cy="2016058"/>
          </a:xfrm>
        </p:grpSpPr>
        <p:sp>
          <p:nvSpPr>
            <p:cNvPr id="164" name="Google Shape;164;p22"/>
            <p:cNvSpPr/>
            <p:nvPr/>
          </p:nvSpPr>
          <p:spPr>
            <a:xfrm flipH="1">
              <a:off x="-14" y="0"/>
              <a:ext cx="2468033" cy="2016058"/>
            </a:xfrm>
            <a:custGeom>
              <a:avLst/>
              <a:gdLst/>
              <a:ahLst/>
              <a:cxnLst/>
              <a:rect l="l" t="t" r="r" b="b"/>
              <a:pathLst>
                <a:path w="21569" h="21565" extrusionOk="0">
                  <a:moveTo>
                    <a:pt x="94" y="4456"/>
                  </a:moveTo>
                  <a:cubicBezTo>
                    <a:pt x="4815" y="24"/>
                    <a:pt x="4815" y="24"/>
                    <a:pt x="4815" y="24"/>
                  </a:cubicBezTo>
                  <a:cubicBezTo>
                    <a:pt x="4881" y="-35"/>
                    <a:pt x="4970" y="24"/>
                    <a:pt x="4970" y="119"/>
                  </a:cubicBezTo>
                  <a:cubicBezTo>
                    <a:pt x="4970" y="1377"/>
                    <a:pt x="4970" y="1377"/>
                    <a:pt x="4970" y="1377"/>
                  </a:cubicBezTo>
                  <a:cubicBezTo>
                    <a:pt x="12935" y="1384"/>
                    <a:pt x="12935" y="1384"/>
                    <a:pt x="12935" y="1384"/>
                  </a:cubicBezTo>
                  <a:cubicBezTo>
                    <a:pt x="18163" y="1384"/>
                    <a:pt x="21569" y="6599"/>
                    <a:pt x="21569" y="11924"/>
                  </a:cubicBezTo>
                  <a:cubicBezTo>
                    <a:pt x="21569" y="16555"/>
                    <a:pt x="19042" y="21565"/>
                    <a:pt x="14267" y="21565"/>
                  </a:cubicBezTo>
                  <a:cubicBezTo>
                    <a:pt x="16920" y="21550"/>
                    <a:pt x="19173" y="18683"/>
                    <a:pt x="19173" y="14953"/>
                  </a:cubicBezTo>
                  <a:cubicBezTo>
                    <a:pt x="19173" y="11215"/>
                    <a:pt x="16562" y="8004"/>
                    <a:pt x="13509" y="8004"/>
                  </a:cubicBezTo>
                  <a:cubicBezTo>
                    <a:pt x="4970" y="8004"/>
                    <a:pt x="4970" y="8004"/>
                    <a:pt x="4970" y="8004"/>
                  </a:cubicBezTo>
                  <a:cubicBezTo>
                    <a:pt x="4970" y="9247"/>
                    <a:pt x="4970" y="9247"/>
                    <a:pt x="4970" y="9247"/>
                  </a:cubicBezTo>
                  <a:cubicBezTo>
                    <a:pt x="4970" y="9342"/>
                    <a:pt x="4881" y="9401"/>
                    <a:pt x="4815" y="9342"/>
                  </a:cubicBezTo>
                  <a:cubicBezTo>
                    <a:pt x="94" y="4910"/>
                    <a:pt x="94" y="4910"/>
                    <a:pt x="94" y="4910"/>
                  </a:cubicBezTo>
                  <a:cubicBezTo>
                    <a:pt x="-31" y="4800"/>
                    <a:pt x="-31" y="4566"/>
                    <a:pt x="94" y="4456"/>
                  </a:cubicBezTo>
                </a:path>
              </a:pathLst>
            </a:custGeom>
            <a:solidFill>
              <a:srgbClr val="FFB83D"/>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5" name="Google Shape;165;p22"/>
            <p:cNvSpPr/>
            <p:nvPr/>
          </p:nvSpPr>
          <p:spPr>
            <a:xfrm flipH="1">
              <a:off x="144129" y="437083"/>
              <a:ext cx="2323512" cy="1577664"/>
            </a:xfrm>
            <a:custGeom>
              <a:avLst/>
              <a:gdLst/>
              <a:ahLst/>
              <a:cxnLst/>
              <a:rect l="l" t="t" r="r" b="b"/>
              <a:pathLst>
                <a:path w="21600" h="21600" extrusionOk="0">
                  <a:moveTo>
                    <a:pt x="13923" y="0"/>
                  </a:moveTo>
                  <a:cubicBezTo>
                    <a:pt x="16332" y="0"/>
                    <a:pt x="21600" y="2987"/>
                    <a:pt x="21600" y="11366"/>
                  </a:cubicBezTo>
                  <a:cubicBezTo>
                    <a:pt x="21600" y="18492"/>
                    <a:pt x="18378" y="20907"/>
                    <a:pt x="16421" y="21469"/>
                  </a:cubicBezTo>
                  <a:cubicBezTo>
                    <a:pt x="16116" y="21534"/>
                    <a:pt x="15804" y="21581"/>
                    <a:pt x="15480" y="21600"/>
                  </a:cubicBezTo>
                  <a:cubicBezTo>
                    <a:pt x="15468" y="21591"/>
                    <a:pt x="15468" y="21591"/>
                    <a:pt x="15468" y="21591"/>
                  </a:cubicBezTo>
                  <a:cubicBezTo>
                    <a:pt x="18156" y="21338"/>
                    <a:pt x="20393" y="17752"/>
                    <a:pt x="20393" y="13145"/>
                  </a:cubicBezTo>
                  <a:cubicBezTo>
                    <a:pt x="20393" y="8361"/>
                    <a:pt x="17616" y="4251"/>
                    <a:pt x="14368" y="4251"/>
                  </a:cubicBezTo>
                  <a:cubicBezTo>
                    <a:pt x="5287" y="4251"/>
                    <a:pt x="5287" y="4251"/>
                    <a:pt x="5287" y="4251"/>
                  </a:cubicBezTo>
                  <a:cubicBezTo>
                    <a:pt x="5287" y="5842"/>
                    <a:pt x="5287" y="5842"/>
                    <a:pt x="5287" y="5842"/>
                  </a:cubicBezTo>
                  <a:cubicBezTo>
                    <a:pt x="5287" y="5964"/>
                    <a:pt x="5192" y="6039"/>
                    <a:pt x="5122" y="5964"/>
                  </a:cubicBezTo>
                  <a:cubicBezTo>
                    <a:pt x="102" y="290"/>
                    <a:pt x="102" y="290"/>
                    <a:pt x="102" y="290"/>
                  </a:cubicBezTo>
                  <a:cubicBezTo>
                    <a:pt x="38" y="215"/>
                    <a:pt x="0" y="112"/>
                    <a:pt x="0" y="0"/>
                  </a:cubicBezTo>
                  <a:cubicBezTo>
                    <a:pt x="0" y="0"/>
                    <a:pt x="12805" y="0"/>
                    <a:pt x="13923" y="0"/>
                  </a:cubicBezTo>
                </a:path>
              </a:pathLst>
            </a:custGeom>
            <a:solidFill>
              <a:srgbClr val="FFB83D"/>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66" name="Google Shape;166;p22"/>
          <p:cNvGrpSpPr/>
          <p:nvPr/>
        </p:nvGrpSpPr>
        <p:grpSpPr>
          <a:xfrm>
            <a:off x="5043010" y="2904813"/>
            <a:ext cx="594900" cy="594900"/>
            <a:chOff x="29" y="0"/>
            <a:chExt cx="793200" cy="793200"/>
          </a:xfrm>
        </p:grpSpPr>
        <p:sp>
          <p:nvSpPr>
            <p:cNvPr id="167" name="Google Shape;167;p22"/>
            <p:cNvSpPr/>
            <p:nvPr/>
          </p:nvSpPr>
          <p:spPr>
            <a:xfrm flipH="1">
              <a:off x="29" y="0"/>
              <a:ext cx="793200" cy="793200"/>
            </a:xfrm>
            <a:prstGeom prst="ellipse">
              <a:avLst/>
            </a:prstGeom>
            <a:solidFill>
              <a:srgbClr val="FFB83D"/>
            </a:solidFill>
            <a:ln>
              <a:noFill/>
            </a:ln>
            <a:effectLst>
              <a:outerShdw blurRad="673100" dist="419100" dir="8100000" rotWithShape="0">
                <a:srgbClr val="000000">
                  <a:alpha val="4000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8" name="Google Shape;168;p22"/>
            <p:cNvSpPr txBox="1"/>
            <p:nvPr/>
          </p:nvSpPr>
          <p:spPr>
            <a:xfrm>
              <a:off x="35865" y="247803"/>
              <a:ext cx="721500" cy="297600"/>
            </a:xfrm>
            <a:prstGeom prst="rect">
              <a:avLst/>
            </a:prstGeom>
            <a:solidFill>
              <a:srgbClr val="FFB83D"/>
            </a:solidFill>
            <a:ln>
              <a:noFill/>
            </a:ln>
          </p:spPr>
          <p:txBody>
            <a:bodyPr spcFirstLastPara="1" wrap="square" lIns="34275" tIns="34275" rIns="34275" bIns="34275" anchor="ctr" anchorCtr="0">
              <a:spAutoFit/>
            </a:bodyPr>
            <a:lstStyle/>
            <a:p>
              <a:pPr marL="0" marR="0" lvl="0" indent="0" algn="ctr" rtl="0">
                <a:lnSpc>
                  <a:spcPct val="100000"/>
                </a:lnSpc>
                <a:spcBef>
                  <a:spcPts val="0"/>
                </a:spcBef>
                <a:spcAft>
                  <a:spcPts val="0"/>
                </a:spcAft>
                <a:buClr>
                  <a:schemeClr val="lt1"/>
                </a:buClr>
                <a:buSzPts val="1200"/>
                <a:buFont typeface="Arial" panose="020B0604020202020204"/>
                <a:buNone/>
              </a:pPr>
              <a:r>
                <a:rPr lang="en-US" sz="1000" b="1" i="0" u="none" strike="noStrike" cap="none">
                  <a:solidFill>
                    <a:schemeClr val="lt1"/>
                  </a:solidFill>
                  <a:latin typeface="Montserrat"/>
                  <a:ea typeface="Montserrat"/>
                  <a:cs typeface="Montserrat"/>
                  <a:sym typeface="Montserrat"/>
                </a:rPr>
                <a:t>Phần 3</a:t>
              </a:r>
              <a:endParaRPr sz="1100" b="1" i="0" u="none" strike="noStrike" cap="none">
                <a:solidFill>
                  <a:srgbClr val="FFFFFF"/>
                </a:solidFill>
                <a:latin typeface="Montserrat"/>
                <a:ea typeface="Montserrat"/>
                <a:cs typeface="Montserrat"/>
                <a:sym typeface="Montserrat"/>
              </a:endParaRPr>
            </a:p>
          </p:txBody>
        </p:sp>
      </p:grpSp>
      <p:grpSp>
        <p:nvGrpSpPr>
          <p:cNvPr id="169" name="Google Shape;169;p22"/>
          <p:cNvGrpSpPr/>
          <p:nvPr/>
        </p:nvGrpSpPr>
        <p:grpSpPr>
          <a:xfrm>
            <a:off x="2766934" y="2042832"/>
            <a:ext cx="1851025" cy="1512043"/>
            <a:chOff x="-14" y="0"/>
            <a:chExt cx="2468033" cy="2016058"/>
          </a:xfrm>
        </p:grpSpPr>
        <p:sp>
          <p:nvSpPr>
            <p:cNvPr id="170" name="Google Shape;170;p22"/>
            <p:cNvSpPr/>
            <p:nvPr/>
          </p:nvSpPr>
          <p:spPr>
            <a:xfrm flipH="1">
              <a:off x="-14" y="0"/>
              <a:ext cx="2468033" cy="2016058"/>
            </a:xfrm>
            <a:custGeom>
              <a:avLst/>
              <a:gdLst/>
              <a:ahLst/>
              <a:cxnLst/>
              <a:rect l="l" t="t" r="r" b="b"/>
              <a:pathLst>
                <a:path w="21569" h="21565" extrusionOk="0">
                  <a:moveTo>
                    <a:pt x="94" y="4456"/>
                  </a:moveTo>
                  <a:cubicBezTo>
                    <a:pt x="4815" y="24"/>
                    <a:pt x="4815" y="24"/>
                    <a:pt x="4815" y="24"/>
                  </a:cubicBezTo>
                  <a:cubicBezTo>
                    <a:pt x="4881" y="-35"/>
                    <a:pt x="4970" y="24"/>
                    <a:pt x="4970" y="119"/>
                  </a:cubicBezTo>
                  <a:cubicBezTo>
                    <a:pt x="4970" y="1377"/>
                    <a:pt x="4970" y="1377"/>
                    <a:pt x="4970" y="1377"/>
                  </a:cubicBezTo>
                  <a:cubicBezTo>
                    <a:pt x="12935" y="1384"/>
                    <a:pt x="12935" y="1384"/>
                    <a:pt x="12935" y="1384"/>
                  </a:cubicBezTo>
                  <a:cubicBezTo>
                    <a:pt x="18163" y="1384"/>
                    <a:pt x="21569" y="6599"/>
                    <a:pt x="21569" y="11924"/>
                  </a:cubicBezTo>
                  <a:cubicBezTo>
                    <a:pt x="21569" y="16555"/>
                    <a:pt x="19042" y="21565"/>
                    <a:pt x="14267" y="21565"/>
                  </a:cubicBezTo>
                  <a:cubicBezTo>
                    <a:pt x="16920" y="21550"/>
                    <a:pt x="19173" y="18683"/>
                    <a:pt x="19173" y="14953"/>
                  </a:cubicBezTo>
                  <a:cubicBezTo>
                    <a:pt x="19173" y="11215"/>
                    <a:pt x="16562" y="8004"/>
                    <a:pt x="13509" y="8004"/>
                  </a:cubicBezTo>
                  <a:cubicBezTo>
                    <a:pt x="4970" y="8004"/>
                    <a:pt x="4970" y="8004"/>
                    <a:pt x="4970" y="8004"/>
                  </a:cubicBezTo>
                  <a:cubicBezTo>
                    <a:pt x="4970" y="9247"/>
                    <a:pt x="4970" y="9247"/>
                    <a:pt x="4970" y="9247"/>
                  </a:cubicBezTo>
                  <a:cubicBezTo>
                    <a:pt x="4970" y="9342"/>
                    <a:pt x="4881" y="9401"/>
                    <a:pt x="4815" y="9342"/>
                  </a:cubicBezTo>
                  <a:cubicBezTo>
                    <a:pt x="94" y="4910"/>
                    <a:pt x="94" y="4910"/>
                    <a:pt x="94" y="4910"/>
                  </a:cubicBezTo>
                  <a:cubicBezTo>
                    <a:pt x="-31" y="4800"/>
                    <a:pt x="-31" y="4566"/>
                    <a:pt x="94" y="4456"/>
                  </a:cubicBezTo>
                </a:path>
              </a:pathLst>
            </a:custGeom>
            <a:solidFill>
              <a:schemeClr val="accent5"/>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1" name="Google Shape;171;p22"/>
            <p:cNvSpPr/>
            <p:nvPr/>
          </p:nvSpPr>
          <p:spPr>
            <a:xfrm flipH="1">
              <a:off x="144129" y="437083"/>
              <a:ext cx="2323512" cy="1577664"/>
            </a:xfrm>
            <a:custGeom>
              <a:avLst/>
              <a:gdLst/>
              <a:ahLst/>
              <a:cxnLst/>
              <a:rect l="l" t="t" r="r" b="b"/>
              <a:pathLst>
                <a:path w="21600" h="21600" extrusionOk="0">
                  <a:moveTo>
                    <a:pt x="13923" y="0"/>
                  </a:moveTo>
                  <a:cubicBezTo>
                    <a:pt x="16332" y="0"/>
                    <a:pt x="21600" y="2987"/>
                    <a:pt x="21600" y="11366"/>
                  </a:cubicBezTo>
                  <a:cubicBezTo>
                    <a:pt x="21600" y="18492"/>
                    <a:pt x="18378" y="20907"/>
                    <a:pt x="16421" y="21469"/>
                  </a:cubicBezTo>
                  <a:cubicBezTo>
                    <a:pt x="16116" y="21534"/>
                    <a:pt x="15804" y="21581"/>
                    <a:pt x="15480" y="21600"/>
                  </a:cubicBezTo>
                  <a:cubicBezTo>
                    <a:pt x="15468" y="21591"/>
                    <a:pt x="15468" y="21591"/>
                    <a:pt x="15468" y="21591"/>
                  </a:cubicBezTo>
                  <a:cubicBezTo>
                    <a:pt x="18156" y="21338"/>
                    <a:pt x="20393" y="17752"/>
                    <a:pt x="20393" y="13145"/>
                  </a:cubicBezTo>
                  <a:cubicBezTo>
                    <a:pt x="20393" y="8361"/>
                    <a:pt x="17616" y="4251"/>
                    <a:pt x="14368" y="4251"/>
                  </a:cubicBezTo>
                  <a:cubicBezTo>
                    <a:pt x="5287" y="4251"/>
                    <a:pt x="5287" y="4251"/>
                    <a:pt x="5287" y="4251"/>
                  </a:cubicBezTo>
                  <a:cubicBezTo>
                    <a:pt x="5287" y="5842"/>
                    <a:pt x="5287" y="5842"/>
                    <a:pt x="5287" y="5842"/>
                  </a:cubicBezTo>
                  <a:cubicBezTo>
                    <a:pt x="5287" y="5964"/>
                    <a:pt x="5192" y="6039"/>
                    <a:pt x="5122" y="5964"/>
                  </a:cubicBezTo>
                  <a:cubicBezTo>
                    <a:pt x="102" y="290"/>
                    <a:pt x="102" y="290"/>
                    <a:pt x="102" y="290"/>
                  </a:cubicBezTo>
                  <a:cubicBezTo>
                    <a:pt x="38" y="215"/>
                    <a:pt x="0" y="112"/>
                    <a:pt x="0" y="0"/>
                  </a:cubicBezTo>
                  <a:cubicBezTo>
                    <a:pt x="0" y="0"/>
                    <a:pt x="12805" y="0"/>
                    <a:pt x="13923" y="0"/>
                  </a:cubicBezTo>
                </a:path>
              </a:pathLst>
            </a:custGeom>
            <a:solidFill>
              <a:schemeClr val="accent5"/>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72" name="Google Shape;172;p22"/>
          <p:cNvGrpSpPr/>
          <p:nvPr/>
        </p:nvGrpSpPr>
        <p:grpSpPr>
          <a:xfrm>
            <a:off x="3100124" y="2959963"/>
            <a:ext cx="594900" cy="594900"/>
            <a:chOff x="29" y="0"/>
            <a:chExt cx="793200" cy="793200"/>
          </a:xfrm>
        </p:grpSpPr>
        <p:sp>
          <p:nvSpPr>
            <p:cNvPr id="173" name="Google Shape;173;p22"/>
            <p:cNvSpPr/>
            <p:nvPr/>
          </p:nvSpPr>
          <p:spPr>
            <a:xfrm flipH="1">
              <a:off x="29" y="0"/>
              <a:ext cx="793200" cy="793200"/>
            </a:xfrm>
            <a:prstGeom prst="ellipse">
              <a:avLst/>
            </a:prstGeom>
            <a:solidFill>
              <a:schemeClr val="accent5"/>
            </a:solidFill>
            <a:ln>
              <a:noFill/>
            </a:ln>
            <a:effectLst>
              <a:outerShdw blurRad="673100" dist="419100" dir="8100000" rotWithShape="0">
                <a:srgbClr val="000000">
                  <a:alpha val="4000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4" name="Google Shape;174;p22"/>
            <p:cNvSpPr txBox="1"/>
            <p:nvPr/>
          </p:nvSpPr>
          <p:spPr>
            <a:xfrm>
              <a:off x="35832" y="227336"/>
              <a:ext cx="721500" cy="332700"/>
            </a:xfrm>
            <a:prstGeom prst="rect">
              <a:avLst/>
            </a:prstGeom>
            <a:solidFill>
              <a:schemeClr val="accent5"/>
            </a:solid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chemeClr val="lt1"/>
                </a:buClr>
                <a:buSzPts val="1200"/>
                <a:buFont typeface="Arial" panose="020B0604020202020204"/>
                <a:buNone/>
              </a:pPr>
              <a:r>
                <a:rPr lang="en-US" sz="1000" b="1" i="0" u="none" strike="noStrike" cap="none">
                  <a:solidFill>
                    <a:schemeClr val="lt1"/>
                  </a:solidFill>
                  <a:latin typeface="Montserrat"/>
                  <a:ea typeface="Montserrat"/>
                  <a:cs typeface="Montserrat"/>
                  <a:sym typeface="Montserrat"/>
                </a:rPr>
                <a:t>Phần 2</a:t>
              </a:r>
              <a:endParaRPr sz="1100" b="1" i="0" u="none" strike="noStrike" cap="none">
                <a:solidFill>
                  <a:srgbClr val="FFFFFF"/>
                </a:solidFill>
                <a:latin typeface="Montserrat"/>
                <a:ea typeface="Montserrat"/>
                <a:cs typeface="Montserrat"/>
                <a:sym typeface="Montserrat"/>
              </a:endParaRPr>
            </a:p>
          </p:txBody>
        </p:sp>
      </p:grpSp>
      <p:grpSp>
        <p:nvGrpSpPr>
          <p:cNvPr id="175" name="Google Shape;175;p22"/>
          <p:cNvGrpSpPr/>
          <p:nvPr/>
        </p:nvGrpSpPr>
        <p:grpSpPr>
          <a:xfrm>
            <a:off x="901937" y="1988682"/>
            <a:ext cx="1851025" cy="1512043"/>
            <a:chOff x="-14" y="0"/>
            <a:chExt cx="2468033" cy="2016058"/>
          </a:xfrm>
        </p:grpSpPr>
        <p:sp>
          <p:nvSpPr>
            <p:cNvPr id="176" name="Google Shape;176;p22"/>
            <p:cNvSpPr/>
            <p:nvPr/>
          </p:nvSpPr>
          <p:spPr>
            <a:xfrm flipH="1">
              <a:off x="-14" y="0"/>
              <a:ext cx="2468033" cy="2016058"/>
            </a:xfrm>
            <a:custGeom>
              <a:avLst/>
              <a:gdLst/>
              <a:ahLst/>
              <a:cxnLst/>
              <a:rect l="l" t="t" r="r" b="b"/>
              <a:pathLst>
                <a:path w="21569" h="21565" extrusionOk="0">
                  <a:moveTo>
                    <a:pt x="94" y="4456"/>
                  </a:moveTo>
                  <a:cubicBezTo>
                    <a:pt x="4815" y="24"/>
                    <a:pt x="4815" y="24"/>
                    <a:pt x="4815" y="24"/>
                  </a:cubicBezTo>
                  <a:cubicBezTo>
                    <a:pt x="4881" y="-35"/>
                    <a:pt x="4970" y="24"/>
                    <a:pt x="4970" y="119"/>
                  </a:cubicBezTo>
                  <a:cubicBezTo>
                    <a:pt x="4970" y="1377"/>
                    <a:pt x="4970" y="1377"/>
                    <a:pt x="4970" y="1377"/>
                  </a:cubicBezTo>
                  <a:cubicBezTo>
                    <a:pt x="12935" y="1384"/>
                    <a:pt x="12935" y="1384"/>
                    <a:pt x="12935" y="1384"/>
                  </a:cubicBezTo>
                  <a:cubicBezTo>
                    <a:pt x="18163" y="1384"/>
                    <a:pt x="21569" y="6599"/>
                    <a:pt x="21569" y="11924"/>
                  </a:cubicBezTo>
                  <a:cubicBezTo>
                    <a:pt x="21569" y="16555"/>
                    <a:pt x="19042" y="21565"/>
                    <a:pt x="14267" y="21565"/>
                  </a:cubicBezTo>
                  <a:cubicBezTo>
                    <a:pt x="16920" y="21550"/>
                    <a:pt x="19173" y="18683"/>
                    <a:pt x="19173" y="14953"/>
                  </a:cubicBezTo>
                  <a:cubicBezTo>
                    <a:pt x="19173" y="11215"/>
                    <a:pt x="16562" y="8004"/>
                    <a:pt x="13509" y="8004"/>
                  </a:cubicBezTo>
                  <a:cubicBezTo>
                    <a:pt x="4970" y="8004"/>
                    <a:pt x="4970" y="8004"/>
                    <a:pt x="4970" y="8004"/>
                  </a:cubicBezTo>
                  <a:cubicBezTo>
                    <a:pt x="4970" y="9247"/>
                    <a:pt x="4970" y="9247"/>
                    <a:pt x="4970" y="9247"/>
                  </a:cubicBezTo>
                  <a:cubicBezTo>
                    <a:pt x="4970" y="9342"/>
                    <a:pt x="4881" y="9401"/>
                    <a:pt x="4815" y="9342"/>
                  </a:cubicBezTo>
                  <a:cubicBezTo>
                    <a:pt x="94" y="4910"/>
                    <a:pt x="94" y="4910"/>
                    <a:pt x="94" y="4910"/>
                  </a:cubicBezTo>
                  <a:cubicBezTo>
                    <a:pt x="-31" y="4800"/>
                    <a:pt x="-31" y="4566"/>
                    <a:pt x="94" y="4456"/>
                  </a:cubicBezTo>
                </a:path>
              </a:pathLst>
            </a:custGeom>
            <a:solidFill>
              <a:srgbClr val="0F715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7" name="Google Shape;177;p22"/>
            <p:cNvSpPr/>
            <p:nvPr/>
          </p:nvSpPr>
          <p:spPr>
            <a:xfrm flipH="1">
              <a:off x="144129" y="437083"/>
              <a:ext cx="2323512" cy="1577664"/>
            </a:xfrm>
            <a:custGeom>
              <a:avLst/>
              <a:gdLst/>
              <a:ahLst/>
              <a:cxnLst/>
              <a:rect l="l" t="t" r="r" b="b"/>
              <a:pathLst>
                <a:path w="21600" h="21600" extrusionOk="0">
                  <a:moveTo>
                    <a:pt x="13923" y="0"/>
                  </a:moveTo>
                  <a:cubicBezTo>
                    <a:pt x="16332" y="0"/>
                    <a:pt x="21600" y="2987"/>
                    <a:pt x="21600" y="11366"/>
                  </a:cubicBezTo>
                  <a:cubicBezTo>
                    <a:pt x="21600" y="18492"/>
                    <a:pt x="18378" y="20907"/>
                    <a:pt x="16421" y="21469"/>
                  </a:cubicBezTo>
                  <a:cubicBezTo>
                    <a:pt x="16116" y="21534"/>
                    <a:pt x="15804" y="21581"/>
                    <a:pt x="15480" y="21600"/>
                  </a:cubicBezTo>
                  <a:cubicBezTo>
                    <a:pt x="15468" y="21591"/>
                    <a:pt x="15468" y="21591"/>
                    <a:pt x="15468" y="21591"/>
                  </a:cubicBezTo>
                  <a:cubicBezTo>
                    <a:pt x="18156" y="21338"/>
                    <a:pt x="20393" y="17752"/>
                    <a:pt x="20393" y="13145"/>
                  </a:cubicBezTo>
                  <a:cubicBezTo>
                    <a:pt x="20393" y="8361"/>
                    <a:pt x="17616" y="4251"/>
                    <a:pt x="14368" y="4251"/>
                  </a:cubicBezTo>
                  <a:cubicBezTo>
                    <a:pt x="5287" y="4251"/>
                    <a:pt x="5287" y="4251"/>
                    <a:pt x="5287" y="4251"/>
                  </a:cubicBezTo>
                  <a:cubicBezTo>
                    <a:pt x="5287" y="5842"/>
                    <a:pt x="5287" y="5842"/>
                    <a:pt x="5287" y="5842"/>
                  </a:cubicBezTo>
                  <a:cubicBezTo>
                    <a:pt x="5287" y="5964"/>
                    <a:pt x="5192" y="6039"/>
                    <a:pt x="5122" y="5964"/>
                  </a:cubicBezTo>
                  <a:cubicBezTo>
                    <a:pt x="102" y="290"/>
                    <a:pt x="102" y="290"/>
                    <a:pt x="102" y="290"/>
                  </a:cubicBezTo>
                  <a:cubicBezTo>
                    <a:pt x="38" y="215"/>
                    <a:pt x="0" y="112"/>
                    <a:pt x="0" y="0"/>
                  </a:cubicBezTo>
                  <a:cubicBezTo>
                    <a:pt x="0" y="0"/>
                    <a:pt x="12805" y="0"/>
                    <a:pt x="13923" y="0"/>
                  </a:cubicBezTo>
                </a:path>
              </a:pathLst>
            </a:custGeom>
            <a:solidFill>
              <a:srgbClr val="0F7151"/>
            </a:solid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78" name="Google Shape;178;p22"/>
          <p:cNvGrpSpPr/>
          <p:nvPr/>
        </p:nvGrpSpPr>
        <p:grpSpPr>
          <a:xfrm>
            <a:off x="1222470" y="2904813"/>
            <a:ext cx="594900" cy="594900"/>
            <a:chOff x="29" y="0"/>
            <a:chExt cx="793200" cy="793200"/>
          </a:xfrm>
        </p:grpSpPr>
        <p:sp>
          <p:nvSpPr>
            <p:cNvPr id="179" name="Google Shape;179;p22"/>
            <p:cNvSpPr/>
            <p:nvPr/>
          </p:nvSpPr>
          <p:spPr>
            <a:xfrm flipH="1">
              <a:off x="29" y="0"/>
              <a:ext cx="793200" cy="793200"/>
            </a:xfrm>
            <a:prstGeom prst="ellipse">
              <a:avLst/>
            </a:prstGeom>
            <a:solidFill>
              <a:srgbClr val="0F7151"/>
            </a:solidFill>
            <a:ln>
              <a:noFill/>
            </a:ln>
            <a:effectLst>
              <a:outerShdw blurRad="673100" dist="419100" dir="8100000" rotWithShape="0">
                <a:srgbClr val="000000">
                  <a:alpha val="40000"/>
                </a:srgbClr>
              </a:outerShdw>
            </a:effectLst>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80" name="Google Shape;180;p22"/>
            <p:cNvSpPr txBox="1"/>
            <p:nvPr/>
          </p:nvSpPr>
          <p:spPr>
            <a:xfrm>
              <a:off x="35832" y="227336"/>
              <a:ext cx="721500" cy="3327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200"/>
                <a:buFont typeface="Arial" panose="020B0604020202020204"/>
                <a:buNone/>
              </a:pPr>
              <a:r>
                <a:rPr lang="en-US" sz="1000" b="1" i="0" u="none" strike="noStrike" cap="none">
                  <a:solidFill>
                    <a:srgbClr val="FFFFFF"/>
                  </a:solidFill>
                  <a:latin typeface="Montserrat"/>
                  <a:ea typeface="Montserrat"/>
                  <a:cs typeface="Montserrat"/>
                  <a:sym typeface="Montserrat"/>
                </a:rPr>
                <a:t>Phần 1</a:t>
              </a:r>
              <a:endParaRPr sz="800" b="0" i="0" u="none" strike="noStrike" cap="none">
                <a:solidFill>
                  <a:srgbClr val="000000"/>
                </a:solidFill>
                <a:latin typeface="Montserrat"/>
                <a:ea typeface="Montserrat"/>
                <a:cs typeface="Montserrat"/>
                <a:sym typeface="Montserrat"/>
              </a:endParaRPr>
            </a:p>
          </p:txBody>
        </p:sp>
      </p:grpSp>
      <p:grpSp>
        <p:nvGrpSpPr>
          <p:cNvPr id="181" name="Google Shape;181;p22"/>
          <p:cNvGrpSpPr/>
          <p:nvPr/>
        </p:nvGrpSpPr>
        <p:grpSpPr>
          <a:xfrm>
            <a:off x="901945" y="3748812"/>
            <a:ext cx="1669804" cy="698776"/>
            <a:chOff x="0" y="0"/>
            <a:chExt cx="2535000" cy="931702"/>
          </a:xfrm>
        </p:grpSpPr>
        <p:sp>
          <p:nvSpPr>
            <p:cNvPr id="182" name="Google Shape;182;p22"/>
            <p:cNvSpPr txBox="1"/>
            <p:nvPr/>
          </p:nvSpPr>
          <p:spPr>
            <a:xfrm>
              <a:off x="0" y="0"/>
              <a:ext cx="2535000" cy="2463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F7151"/>
                </a:buClr>
                <a:buSzPts val="1200"/>
                <a:buFont typeface="Arial" panose="020B0604020202020204"/>
                <a:buNone/>
              </a:pPr>
              <a:r>
                <a:rPr lang="en-US" sz="1200" b="0" i="0" u="none" strike="noStrike" cap="none">
                  <a:solidFill>
                    <a:srgbClr val="0F7151"/>
                  </a:solidFill>
                  <a:latin typeface="Montserrat"/>
                  <a:ea typeface="Montserrat"/>
                  <a:cs typeface="Montserrat"/>
                  <a:sym typeface="Montserrat"/>
                </a:rPr>
                <a:t>#1  Teacher </a:t>
              </a:r>
              <a:r>
                <a:rPr lang="en-US" sz="1200" b="0" i="0" u="none" strike="noStrike" cap="none">
                  <a:solidFill>
                    <a:srgbClr val="595959"/>
                  </a:solidFill>
                  <a:latin typeface="Montserrat"/>
                  <a:ea typeface="Montserrat"/>
                  <a:cs typeface="Montserrat"/>
                  <a:sym typeface="Montserrat"/>
                </a:rPr>
                <a:t>Demo</a:t>
              </a:r>
              <a:endParaRPr sz="1100" b="0" i="0" u="none" strike="noStrike" cap="none">
                <a:solidFill>
                  <a:srgbClr val="000000"/>
                </a:solidFill>
                <a:latin typeface="Montserrat"/>
                <a:ea typeface="Montserrat"/>
                <a:cs typeface="Montserrat"/>
                <a:sym typeface="Montserrat"/>
              </a:endParaRPr>
            </a:p>
          </p:txBody>
        </p:sp>
        <p:sp>
          <p:nvSpPr>
            <p:cNvPr id="183" name="Google Shape;183;p22"/>
            <p:cNvSpPr txBox="1"/>
            <p:nvPr/>
          </p:nvSpPr>
          <p:spPr>
            <a:xfrm>
              <a:off x="0" y="297502"/>
              <a:ext cx="2535000" cy="634200"/>
            </a:xfrm>
            <a:prstGeom prst="rect">
              <a:avLst/>
            </a:prstGeom>
            <a:noFill/>
            <a:ln>
              <a:noFill/>
            </a:ln>
          </p:spPr>
          <p:txBody>
            <a:bodyPr spcFirstLastPara="1" wrap="square" lIns="34275" tIns="34275" rIns="34275" bIns="34275" anchor="t" anchorCtr="0">
              <a:spAutoFit/>
            </a:bodyPr>
            <a:lstStyle/>
            <a:p>
              <a:pPr marL="0" marR="0" lvl="0" indent="0" algn="l" rtl="0">
                <a:lnSpc>
                  <a:spcPct val="120000"/>
                </a:lnSpc>
                <a:spcBef>
                  <a:spcPts val="0"/>
                </a:spcBef>
                <a:spcAft>
                  <a:spcPts val="0"/>
                </a:spcAft>
                <a:buClr>
                  <a:srgbClr val="A6A6A6"/>
                </a:buClr>
                <a:buSzPts val="900"/>
                <a:buFont typeface="Quattrocento Sans"/>
                <a:buNone/>
              </a:pPr>
              <a:r>
                <a:rPr lang="en-US" sz="1200" b="0" i="0" u="none" strike="noStrike" cap="none">
                  <a:solidFill>
                    <a:srgbClr val="A6A6A6"/>
                  </a:solidFill>
                  <a:latin typeface="Montserrat"/>
                  <a:ea typeface="Montserrat"/>
                  <a:cs typeface="Montserrat"/>
                  <a:sym typeface="Montserrat"/>
                </a:rPr>
                <a:t>Tổng hợp kiến thức, kĩ năng đã đạt được</a:t>
              </a:r>
              <a:endParaRPr sz="1200" b="0" i="0" u="none" strike="noStrike" cap="none">
                <a:solidFill>
                  <a:srgbClr val="000000"/>
                </a:solidFill>
                <a:latin typeface="Montserrat"/>
                <a:ea typeface="Montserrat"/>
                <a:cs typeface="Montserrat"/>
                <a:sym typeface="Montserrat"/>
              </a:endParaRPr>
            </a:p>
          </p:txBody>
        </p:sp>
      </p:grpSp>
      <p:grpSp>
        <p:nvGrpSpPr>
          <p:cNvPr id="184" name="Google Shape;184;p22"/>
          <p:cNvGrpSpPr/>
          <p:nvPr/>
        </p:nvGrpSpPr>
        <p:grpSpPr>
          <a:xfrm>
            <a:off x="2741793" y="3748767"/>
            <a:ext cx="1901250" cy="477151"/>
            <a:chOff x="0" y="0"/>
            <a:chExt cx="2535000" cy="636202"/>
          </a:xfrm>
        </p:grpSpPr>
        <p:sp>
          <p:nvSpPr>
            <p:cNvPr id="185" name="Google Shape;185;p22"/>
            <p:cNvSpPr txBox="1"/>
            <p:nvPr/>
          </p:nvSpPr>
          <p:spPr>
            <a:xfrm>
              <a:off x="0" y="0"/>
              <a:ext cx="2535000" cy="2463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89B91F"/>
                </a:buClr>
                <a:buSzPts val="1200"/>
                <a:buFont typeface="Arial" panose="020B0604020202020204"/>
                <a:buNone/>
              </a:pPr>
              <a:r>
                <a:rPr lang="en-US" sz="1200" b="0" i="0" u="none" strike="noStrike" cap="none">
                  <a:solidFill>
                    <a:srgbClr val="89B91F"/>
                  </a:solidFill>
                  <a:latin typeface="Montserrat"/>
                  <a:ea typeface="Montserrat"/>
                  <a:cs typeface="Montserrat"/>
                  <a:sym typeface="Montserrat"/>
                </a:rPr>
                <a:t>#2  Classroom </a:t>
              </a:r>
              <a:r>
                <a:rPr lang="en-US" sz="1200" b="0" i="0" u="none" strike="noStrike" cap="none">
                  <a:solidFill>
                    <a:srgbClr val="595959"/>
                  </a:solidFill>
                  <a:latin typeface="Montserrat"/>
                  <a:ea typeface="Montserrat"/>
                  <a:cs typeface="Montserrat"/>
                  <a:sym typeface="Montserrat"/>
                </a:rPr>
                <a:t>Activity</a:t>
              </a:r>
              <a:endParaRPr sz="1100" b="0" i="0" u="none" strike="noStrike" cap="none">
                <a:solidFill>
                  <a:srgbClr val="000000"/>
                </a:solidFill>
                <a:latin typeface="Montserrat"/>
                <a:ea typeface="Montserrat"/>
                <a:cs typeface="Montserrat"/>
                <a:sym typeface="Montserrat"/>
              </a:endParaRPr>
            </a:p>
          </p:txBody>
        </p:sp>
        <p:sp>
          <p:nvSpPr>
            <p:cNvPr id="186" name="Google Shape;186;p22"/>
            <p:cNvSpPr txBox="1"/>
            <p:nvPr/>
          </p:nvSpPr>
          <p:spPr>
            <a:xfrm>
              <a:off x="0" y="297502"/>
              <a:ext cx="2535000" cy="338700"/>
            </a:xfrm>
            <a:prstGeom prst="rect">
              <a:avLst/>
            </a:prstGeom>
            <a:noFill/>
            <a:ln>
              <a:noFill/>
            </a:ln>
          </p:spPr>
          <p:txBody>
            <a:bodyPr spcFirstLastPara="1" wrap="square" lIns="34275" tIns="34275" rIns="34275" bIns="34275" anchor="t" anchorCtr="0">
              <a:spAutoFit/>
            </a:bodyPr>
            <a:lstStyle/>
            <a:p>
              <a:pPr marL="0" marR="0" lvl="0" indent="0" algn="l" rtl="0">
                <a:lnSpc>
                  <a:spcPct val="120000"/>
                </a:lnSpc>
                <a:spcBef>
                  <a:spcPts val="0"/>
                </a:spcBef>
                <a:spcAft>
                  <a:spcPts val="0"/>
                </a:spcAft>
                <a:buClr>
                  <a:srgbClr val="A6A6A6"/>
                </a:buClr>
                <a:buSzPts val="900"/>
                <a:buFont typeface="Quattrocento Sans"/>
                <a:buNone/>
              </a:pPr>
              <a:r>
                <a:rPr lang="en-US" sz="1200" b="0" i="0" u="none" strike="noStrike" cap="none">
                  <a:solidFill>
                    <a:srgbClr val="A6A6A6"/>
                  </a:solidFill>
                  <a:latin typeface="Montserrat"/>
                  <a:ea typeface="Montserrat"/>
                  <a:cs typeface="Montserrat"/>
                  <a:sym typeface="Montserrat"/>
                </a:rPr>
                <a:t>Chia sẻ sản phẩm</a:t>
              </a:r>
              <a:endParaRPr sz="1200" b="0" i="0" u="none" strike="noStrike" cap="none">
                <a:solidFill>
                  <a:srgbClr val="000000"/>
                </a:solidFill>
                <a:latin typeface="Montserrat"/>
                <a:ea typeface="Montserrat"/>
                <a:cs typeface="Montserrat"/>
                <a:sym typeface="Montserrat"/>
              </a:endParaRPr>
            </a:p>
          </p:txBody>
        </p:sp>
      </p:grpSp>
      <p:grpSp>
        <p:nvGrpSpPr>
          <p:cNvPr id="187" name="Google Shape;187;p22"/>
          <p:cNvGrpSpPr/>
          <p:nvPr/>
        </p:nvGrpSpPr>
        <p:grpSpPr>
          <a:xfrm>
            <a:off x="4713643" y="3748812"/>
            <a:ext cx="1735208" cy="477151"/>
            <a:chOff x="0" y="0"/>
            <a:chExt cx="2535000" cy="636202"/>
          </a:xfrm>
        </p:grpSpPr>
        <p:sp>
          <p:nvSpPr>
            <p:cNvPr id="188" name="Google Shape;188;p22"/>
            <p:cNvSpPr txBox="1"/>
            <p:nvPr/>
          </p:nvSpPr>
          <p:spPr>
            <a:xfrm>
              <a:off x="0" y="0"/>
              <a:ext cx="2535000" cy="2463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DB8E04"/>
                </a:buClr>
                <a:buSzPts val="1200"/>
                <a:buFont typeface="Arial" panose="020B0604020202020204"/>
                <a:buNone/>
              </a:pPr>
              <a:r>
                <a:rPr lang="en-US" sz="1200" b="0" i="0" u="none" strike="noStrike" cap="none">
                  <a:solidFill>
                    <a:srgbClr val="DB8E04"/>
                  </a:solidFill>
                  <a:latin typeface="Montserrat"/>
                  <a:ea typeface="Montserrat"/>
                  <a:cs typeface="Montserrat"/>
                  <a:sym typeface="Montserrat"/>
                </a:rPr>
                <a:t>#3  Gamification</a:t>
              </a:r>
              <a:r>
                <a:rPr lang="en-US" sz="1200" b="0" i="0" u="none" strike="noStrike" cap="none">
                  <a:solidFill>
                    <a:srgbClr val="0F7151"/>
                  </a:solidFill>
                  <a:latin typeface="Montserrat"/>
                  <a:ea typeface="Montserrat"/>
                  <a:cs typeface="Montserrat"/>
                  <a:sym typeface="Montserrat"/>
                </a:rPr>
                <a:t> </a:t>
              </a:r>
              <a:endParaRPr sz="1100" b="0" i="0" u="none" strike="noStrike" cap="none">
                <a:solidFill>
                  <a:srgbClr val="000000"/>
                </a:solidFill>
                <a:latin typeface="Montserrat"/>
                <a:ea typeface="Montserrat"/>
                <a:cs typeface="Montserrat"/>
                <a:sym typeface="Montserrat"/>
              </a:endParaRPr>
            </a:p>
          </p:txBody>
        </p:sp>
        <p:sp>
          <p:nvSpPr>
            <p:cNvPr id="189" name="Google Shape;189;p22"/>
            <p:cNvSpPr txBox="1"/>
            <p:nvPr/>
          </p:nvSpPr>
          <p:spPr>
            <a:xfrm>
              <a:off x="0" y="297502"/>
              <a:ext cx="2535000" cy="338700"/>
            </a:xfrm>
            <a:prstGeom prst="rect">
              <a:avLst/>
            </a:prstGeom>
            <a:noFill/>
            <a:ln>
              <a:noFill/>
            </a:ln>
          </p:spPr>
          <p:txBody>
            <a:bodyPr spcFirstLastPara="1" wrap="square" lIns="34275" tIns="34275" rIns="34275" bIns="34275" anchor="t" anchorCtr="0">
              <a:spAutoFit/>
            </a:bodyPr>
            <a:lstStyle/>
            <a:p>
              <a:pPr marL="0" marR="0" lvl="0" indent="0" algn="l" rtl="0">
                <a:lnSpc>
                  <a:spcPct val="120000"/>
                </a:lnSpc>
                <a:spcBef>
                  <a:spcPts val="0"/>
                </a:spcBef>
                <a:spcAft>
                  <a:spcPts val="0"/>
                </a:spcAft>
                <a:buClr>
                  <a:srgbClr val="A6A6A6"/>
                </a:buClr>
                <a:buSzPts val="900"/>
                <a:buFont typeface="Quattrocento Sans"/>
                <a:buNone/>
              </a:pPr>
              <a:r>
                <a:rPr lang="en-US" sz="1200" b="0" i="0" u="none" strike="noStrike" cap="none">
                  <a:solidFill>
                    <a:srgbClr val="A6A6A6"/>
                  </a:solidFill>
                  <a:latin typeface="Montserrat"/>
                  <a:ea typeface="Montserrat"/>
                  <a:cs typeface="Montserrat"/>
                  <a:sym typeface="Montserrat"/>
                </a:rPr>
                <a:t>Nhận xét cuối khóa</a:t>
              </a:r>
              <a:endParaRPr sz="1200" b="0" i="0" u="none" strike="noStrike" cap="none">
                <a:solidFill>
                  <a:srgbClr val="000000"/>
                </a:solidFill>
                <a:latin typeface="Montserrat"/>
                <a:ea typeface="Montserrat"/>
                <a:cs typeface="Montserrat"/>
                <a:sym typeface="Montserrat"/>
              </a:endParaRPr>
            </a:p>
          </p:txBody>
        </p:sp>
      </p:grpSp>
      <p:grpSp>
        <p:nvGrpSpPr>
          <p:cNvPr id="190" name="Google Shape;190;p22"/>
          <p:cNvGrpSpPr/>
          <p:nvPr/>
        </p:nvGrpSpPr>
        <p:grpSpPr>
          <a:xfrm>
            <a:off x="6611019" y="3748767"/>
            <a:ext cx="1901250" cy="698776"/>
            <a:chOff x="0" y="0"/>
            <a:chExt cx="2535000" cy="931702"/>
          </a:xfrm>
        </p:grpSpPr>
        <p:sp>
          <p:nvSpPr>
            <p:cNvPr id="191" name="Google Shape;191;p22"/>
            <p:cNvSpPr txBox="1"/>
            <p:nvPr/>
          </p:nvSpPr>
          <p:spPr>
            <a:xfrm>
              <a:off x="0" y="0"/>
              <a:ext cx="2535000" cy="2463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D2530C"/>
                </a:buClr>
                <a:buSzPts val="1200"/>
                <a:buFont typeface="Arial" panose="020B0604020202020204"/>
                <a:buNone/>
              </a:pPr>
              <a:r>
                <a:rPr lang="en-US" sz="1200" b="0" i="0" u="none" strike="noStrike" cap="none">
                  <a:solidFill>
                    <a:srgbClr val="D2530C"/>
                  </a:solidFill>
                  <a:latin typeface="Montserrat"/>
                  <a:ea typeface="Montserrat"/>
                  <a:cs typeface="Montserrat"/>
                  <a:sym typeface="Montserrat"/>
                </a:rPr>
                <a:t>#4  Student</a:t>
              </a:r>
              <a:r>
                <a:rPr lang="en-US" sz="1200" b="0" i="0" u="none" strike="noStrike" cap="none">
                  <a:solidFill>
                    <a:srgbClr val="0F7151"/>
                  </a:solidFill>
                  <a:latin typeface="Montserrat"/>
                  <a:ea typeface="Montserrat"/>
                  <a:cs typeface="Montserrat"/>
                  <a:sym typeface="Montserrat"/>
                </a:rPr>
                <a:t> </a:t>
              </a:r>
              <a:r>
                <a:rPr lang="en-US" sz="1200" b="0" i="0" u="none" strike="noStrike" cap="none">
                  <a:solidFill>
                    <a:srgbClr val="595959"/>
                  </a:solidFill>
                  <a:latin typeface="Montserrat"/>
                  <a:ea typeface="Montserrat"/>
                  <a:cs typeface="Montserrat"/>
                  <a:sym typeface="Montserrat"/>
                </a:rPr>
                <a:t>Application</a:t>
              </a:r>
              <a:endParaRPr sz="1100" b="0" i="0" u="none" strike="noStrike" cap="none">
                <a:solidFill>
                  <a:srgbClr val="000000"/>
                </a:solidFill>
                <a:latin typeface="Montserrat"/>
                <a:ea typeface="Montserrat"/>
                <a:cs typeface="Montserrat"/>
                <a:sym typeface="Montserrat"/>
              </a:endParaRPr>
            </a:p>
          </p:txBody>
        </p:sp>
        <p:sp>
          <p:nvSpPr>
            <p:cNvPr id="192" name="Google Shape;192;p22"/>
            <p:cNvSpPr txBox="1"/>
            <p:nvPr/>
          </p:nvSpPr>
          <p:spPr>
            <a:xfrm>
              <a:off x="0" y="297502"/>
              <a:ext cx="2535000" cy="634200"/>
            </a:xfrm>
            <a:prstGeom prst="rect">
              <a:avLst/>
            </a:prstGeom>
            <a:noFill/>
            <a:ln>
              <a:noFill/>
            </a:ln>
          </p:spPr>
          <p:txBody>
            <a:bodyPr spcFirstLastPara="1" wrap="square" lIns="34275" tIns="34275" rIns="34275" bIns="34275" anchor="t" anchorCtr="0">
              <a:spAutoFit/>
            </a:bodyPr>
            <a:lstStyle/>
            <a:p>
              <a:pPr marL="0" marR="0" lvl="0" indent="0" algn="l" rtl="0">
                <a:lnSpc>
                  <a:spcPct val="120000"/>
                </a:lnSpc>
                <a:spcBef>
                  <a:spcPts val="0"/>
                </a:spcBef>
                <a:spcAft>
                  <a:spcPts val="0"/>
                </a:spcAft>
                <a:buClr>
                  <a:srgbClr val="A6A6A6"/>
                </a:buClr>
                <a:buSzPts val="900"/>
                <a:buFont typeface="Quattrocento Sans"/>
                <a:buNone/>
              </a:pPr>
              <a:r>
                <a:rPr lang="en-US" sz="1200" b="0" i="0" u="none" strike="noStrike" cap="none">
                  <a:solidFill>
                    <a:srgbClr val="A6A6A6"/>
                  </a:solidFill>
                  <a:latin typeface="Montserrat"/>
                  <a:ea typeface="Montserrat"/>
                  <a:cs typeface="Montserrat"/>
                  <a:sym typeface="Montserrat"/>
                </a:rPr>
                <a:t>Giới thiệu nội dung học phần tiếp theo</a:t>
              </a:r>
              <a:endParaRPr sz="1200" b="0" i="0" u="none" strike="noStrike" cap="none">
                <a:solidFill>
                  <a:srgbClr val="000000"/>
                </a:solidFill>
                <a:latin typeface="Montserrat"/>
                <a:ea typeface="Montserrat"/>
                <a:cs typeface="Montserrat"/>
                <a:sym typeface="Montserrat"/>
              </a:endParaRPr>
            </a:p>
          </p:txBody>
        </p:sp>
      </p:grpSp>
      <p:grpSp>
        <p:nvGrpSpPr>
          <p:cNvPr id="193" name="Google Shape;193;p22"/>
          <p:cNvGrpSpPr/>
          <p:nvPr/>
        </p:nvGrpSpPr>
        <p:grpSpPr>
          <a:xfrm>
            <a:off x="2503706" y="550115"/>
            <a:ext cx="4136625" cy="1277786"/>
            <a:chOff x="-11" y="-1"/>
            <a:chExt cx="5515500" cy="1703714"/>
          </a:xfrm>
        </p:grpSpPr>
        <p:sp>
          <p:nvSpPr>
            <p:cNvPr id="194" name="Google Shape;194;p22"/>
            <p:cNvSpPr txBox="1"/>
            <p:nvPr/>
          </p:nvSpPr>
          <p:spPr>
            <a:xfrm>
              <a:off x="-11" y="281413"/>
              <a:ext cx="5515500" cy="1422300"/>
            </a:xfrm>
            <a:prstGeom prst="rect">
              <a:avLst/>
            </a:prstGeom>
            <a:noFill/>
            <a:ln>
              <a:noFill/>
            </a:ln>
          </p:spPr>
          <p:txBody>
            <a:bodyPr spcFirstLastPara="1" wrap="square" lIns="34275" tIns="34275" rIns="34275" bIns="34275" anchor="t" anchorCtr="0">
              <a:spAutoFit/>
            </a:bodyPr>
            <a:lstStyle/>
            <a:p>
              <a:pPr marL="0" marR="0" lvl="0" indent="0" algn="ctr" rtl="0">
                <a:lnSpc>
                  <a:spcPct val="90000"/>
                </a:lnSpc>
                <a:spcBef>
                  <a:spcPts val="0"/>
                </a:spcBef>
                <a:spcAft>
                  <a:spcPts val="0"/>
                </a:spcAft>
                <a:buClr>
                  <a:schemeClr val="dk1"/>
                </a:buClr>
                <a:buSzPts val="800"/>
                <a:buFont typeface="Arial" panose="020B0604020202020204"/>
                <a:buNone/>
              </a:pPr>
              <a:r>
                <a:rPr lang="en-US" sz="2400" b="0" i="0" u="none" strike="noStrike" cap="none">
                  <a:solidFill>
                    <a:srgbClr val="595959"/>
                  </a:solidFill>
                  <a:latin typeface="Montserrat"/>
                  <a:ea typeface="Montserrat"/>
                  <a:cs typeface="Montserrat"/>
                  <a:sym typeface="Montserrat"/>
                </a:rPr>
                <a:t>BUỔI BẢO VỆ CUỐI KHÓA</a:t>
              </a:r>
              <a:endParaRPr sz="2400" b="0" i="0" u="none" strike="noStrike" cap="none">
                <a:solidFill>
                  <a:srgbClr val="595959"/>
                </a:solidFill>
                <a:latin typeface="Montserrat"/>
                <a:ea typeface="Montserrat"/>
                <a:cs typeface="Montserrat"/>
                <a:sym typeface="Montserrat"/>
              </a:endParaRPr>
            </a:p>
            <a:p>
              <a:pPr marL="0" marR="0" lvl="0" indent="0" algn="ctr" rtl="0">
                <a:lnSpc>
                  <a:spcPct val="90000"/>
                </a:lnSpc>
                <a:spcBef>
                  <a:spcPts val="0"/>
                </a:spcBef>
                <a:spcAft>
                  <a:spcPts val="0"/>
                </a:spcAft>
                <a:buClr>
                  <a:schemeClr val="dk1"/>
                </a:buClr>
                <a:buSzPts val="800"/>
                <a:buFont typeface="Arial" panose="020B0604020202020204"/>
                <a:buNone/>
              </a:pPr>
              <a:endParaRPr sz="2400" b="0" i="0" u="none" strike="noStrike" cap="none">
                <a:solidFill>
                  <a:srgbClr val="595959"/>
                </a:solidFill>
                <a:latin typeface="Montserrat"/>
                <a:ea typeface="Montserrat"/>
                <a:cs typeface="Montserrat"/>
                <a:sym typeface="Montserrat"/>
              </a:endParaRPr>
            </a:p>
            <a:p>
              <a:pPr marL="0" marR="0" lvl="0" indent="0" algn="ctr" rtl="0">
                <a:lnSpc>
                  <a:spcPct val="90000"/>
                </a:lnSpc>
                <a:spcBef>
                  <a:spcPts val="0"/>
                </a:spcBef>
                <a:spcAft>
                  <a:spcPts val="0"/>
                </a:spcAft>
                <a:buClr>
                  <a:srgbClr val="595959"/>
                </a:buClr>
                <a:buSzPts val="3000"/>
                <a:buFont typeface="Arial" panose="020B0604020202020204"/>
                <a:buNone/>
              </a:pPr>
              <a:endParaRPr sz="2400" b="0" i="0" u="none" strike="noStrike" cap="none">
                <a:solidFill>
                  <a:srgbClr val="595959"/>
                </a:solidFill>
                <a:latin typeface="Montserrat"/>
                <a:ea typeface="Montserrat"/>
                <a:cs typeface="Montserrat"/>
                <a:sym typeface="Montserrat"/>
              </a:endParaRPr>
            </a:p>
          </p:txBody>
        </p:sp>
        <p:grpSp>
          <p:nvGrpSpPr>
            <p:cNvPr id="195" name="Google Shape;195;p22"/>
            <p:cNvGrpSpPr/>
            <p:nvPr/>
          </p:nvGrpSpPr>
          <p:grpSpPr>
            <a:xfrm>
              <a:off x="1970310" y="-1"/>
              <a:ext cx="1574804" cy="295500"/>
              <a:chOff x="0" y="0"/>
              <a:chExt cx="1574804" cy="295500"/>
            </a:xfrm>
          </p:grpSpPr>
          <p:sp>
            <p:nvSpPr>
              <p:cNvPr id="196" name="Google Shape;196;p22"/>
              <p:cNvSpPr/>
              <p:nvPr/>
            </p:nvSpPr>
            <p:spPr>
              <a:xfrm flipH="1">
                <a:off x="104" y="0"/>
                <a:ext cx="1574700" cy="281400"/>
              </a:xfrm>
              <a:prstGeom prst="rect">
                <a:avLst/>
              </a:prstGeom>
              <a:solidFill>
                <a:srgbClr val="FFFFFF"/>
              </a:solidFill>
              <a:ln>
                <a:noFill/>
              </a:ln>
            </p:spPr>
            <p:txBody>
              <a:bodyPr spcFirstLastPara="1" wrap="square" lIns="34275" tIns="34275" rIns="34275" bIns="34275" anchor="t" anchorCtr="0">
                <a:noAutofit/>
              </a:bodyPr>
              <a:lstStyle/>
              <a:p>
                <a:pPr marL="0" marR="0" lvl="0" indent="0" algn="ctr" rtl="0">
                  <a:lnSpc>
                    <a:spcPct val="90000"/>
                  </a:lnSpc>
                  <a:spcBef>
                    <a:spcPts val="0"/>
                  </a:spcBef>
                  <a:spcAft>
                    <a:spcPts val="0"/>
                  </a:spcAft>
                  <a:buClr>
                    <a:srgbClr val="A6A6A6"/>
                  </a:buClr>
                  <a:buSzPts val="1100"/>
                  <a:buFont typeface="Arial" panose="020B0604020202020204"/>
                  <a:buNone/>
                </a:pPr>
                <a:endParaRPr sz="1100" b="0" i="0" u="none" strike="noStrike" cap="none">
                  <a:solidFill>
                    <a:srgbClr val="A6A6A6"/>
                  </a:solidFill>
                  <a:latin typeface="Arial" panose="020B0604020202020204"/>
                  <a:ea typeface="Arial" panose="020B0604020202020204"/>
                  <a:cs typeface="Arial" panose="020B0604020202020204"/>
                  <a:sym typeface="Arial" panose="020B0604020202020204"/>
                </a:endParaRPr>
              </a:p>
            </p:txBody>
          </p:sp>
          <p:sp>
            <p:nvSpPr>
              <p:cNvPr id="197" name="Google Shape;197;p22"/>
              <p:cNvSpPr txBox="1"/>
              <p:nvPr/>
            </p:nvSpPr>
            <p:spPr>
              <a:xfrm>
                <a:off x="0" y="0"/>
                <a:ext cx="1574700" cy="295500"/>
              </a:xfrm>
              <a:prstGeom prst="rect">
                <a:avLst/>
              </a:prstGeom>
              <a:noFill/>
              <a:ln>
                <a:noFill/>
              </a:ln>
            </p:spPr>
            <p:txBody>
              <a:bodyPr spcFirstLastPara="1" wrap="square" lIns="34275" tIns="34275" rIns="34275" bIns="34275" anchor="t" anchorCtr="0">
                <a:spAutoFit/>
              </a:bodyPr>
              <a:lstStyle/>
              <a:p>
                <a:pPr marL="0" marR="0" lvl="0" indent="0" algn="ctr" rtl="0">
                  <a:lnSpc>
                    <a:spcPct val="90000"/>
                  </a:lnSpc>
                  <a:spcBef>
                    <a:spcPts val="0"/>
                  </a:spcBef>
                  <a:spcAft>
                    <a:spcPts val="0"/>
                  </a:spcAft>
                  <a:buClr>
                    <a:srgbClr val="A6A6A6"/>
                  </a:buClr>
                  <a:buSzPts val="1100"/>
                  <a:buFont typeface="Arial" panose="020B0604020202020204"/>
                  <a:buNone/>
                </a:pPr>
                <a:r>
                  <a:rPr lang="en-US" sz="1100" b="0" i="0" u="none" strike="noStrike" cap="none">
                    <a:solidFill>
                      <a:srgbClr val="A6A6A6"/>
                    </a:solidFill>
                    <a:latin typeface="Arial" panose="020B0604020202020204"/>
                    <a:ea typeface="Arial" panose="020B0604020202020204"/>
                    <a:cs typeface="Arial" panose="020B0604020202020204"/>
                    <a:sym typeface="Arial" panose="020B0604020202020204"/>
                  </a:rPr>
                  <a:t>QUY TRÌNH</a:t>
                </a:r>
                <a:endParaRPr sz="11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198" name="Google Shape;198;p22"/>
          <p:cNvSpPr txBox="1"/>
          <p:nvPr/>
        </p:nvSpPr>
        <p:spPr>
          <a:xfrm>
            <a:off x="1823400" y="1274459"/>
            <a:ext cx="5497200" cy="749700"/>
          </a:xfrm>
          <a:prstGeom prst="rect">
            <a:avLst/>
          </a:prstGeom>
          <a:noFill/>
          <a:ln>
            <a:noFill/>
          </a:ln>
        </p:spPr>
        <p:txBody>
          <a:bodyPr spcFirstLastPara="1" wrap="square" lIns="34275" tIns="34275" rIns="34275" bIns="34275" anchor="t" anchorCtr="0">
            <a:spAutoFit/>
          </a:bodyPr>
          <a:lstStyle/>
          <a:p>
            <a:pPr marL="0" marR="0" lvl="0" indent="0" algn="ctr" rtl="0">
              <a:lnSpc>
                <a:spcPct val="120000"/>
              </a:lnSpc>
              <a:spcBef>
                <a:spcPts val="0"/>
              </a:spcBef>
              <a:spcAft>
                <a:spcPts val="0"/>
              </a:spcAft>
              <a:buClr>
                <a:srgbClr val="808080"/>
              </a:buClr>
              <a:buSzPts val="900"/>
              <a:buFont typeface="Quattrocento Sans"/>
              <a:buNone/>
            </a:pPr>
            <a:r>
              <a:rPr lang="en-US" sz="1300" b="0" i="0" u="none" strike="noStrike" cap="none">
                <a:solidFill>
                  <a:srgbClr val="808080"/>
                </a:solidFill>
                <a:latin typeface="Montserrat"/>
                <a:ea typeface="Montserrat"/>
                <a:cs typeface="Montserrat"/>
                <a:sym typeface="Montserrat"/>
              </a:rPr>
              <a:t>“Lặp lại nội dung học qua các hoạt động chứ không phải lặp lại các hoạt động!”</a:t>
            </a:r>
            <a:endParaRPr sz="1300" b="0" i="0" u="none" strike="noStrike" cap="none">
              <a:solidFill>
                <a:srgbClr val="808080"/>
              </a:solidFill>
              <a:latin typeface="Montserrat"/>
              <a:ea typeface="Montserrat"/>
              <a:cs typeface="Montserrat"/>
              <a:sym typeface="Montserrat"/>
            </a:endParaRPr>
          </a:p>
          <a:p>
            <a:pPr marL="0" marR="0" lvl="0" indent="0" algn="ctr" rtl="0">
              <a:lnSpc>
                <a:spcPct val="120000"/>
              </a:lnSpc>
              <a:spcBef>
                <a:spcPts val="0"/>
              </a:spcBef>
              <a:spcAft>
                <a:spcPts val="0"/>
              </a:spcAft>
              <a:buClr>
                <a:srgbClr val="808080"/>
              </a:buClr>
              <a:buSzPts val="900"/>
              <a:buFont typeface="Quattrocento Sans"/>
              <a:buNone/>
            </a:pPr>
            <a:endParaRPr sz="1300" b="0" i="0" u="none" strike="noStrike" cap="none">
              <a:solidFill>
                <a:srgbClr val="80808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02" name="Shape 202"/>
        <p:cNvGrpSpPr/>
        <p:nvPr/>
      </p:nvGrpSpPr>
      <p:grpSpPr>
        <a:xfrm>
          <a:off x="0" y="0"/>
          <a:ext cx="0" cy="0"/>
          <a:chOff x="0" y="0"/>
          <a:chExt cx="0" cy="0"/>
        </a:xfrm>
      </p:grpSpPr>
      <p:sp>
        <p:nvSpPr>
          <p:cNvPr id="203" name="Google Shape;203;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30</a:t>
            </a:r>
            <a:endParaRPr sz="1100"/>
          </a:p>
        </p:txBody>
      </p:sp>
      <p:sp>
        <p:nvSpPr>
          <p:cNvPr id="204" name="Google Shape;204;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29</a:t>
            </a:r>
            <a:endParaRPr sz="1100"/>
          </a:p>
        </p:txBody>
      </p:sp>
      <p:sp>
        <p:nvSpPr>
          <p:cNvPr id="205" name="Google Shape;205;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28</a:t>
            </a:r>
            <a:endParaRPr sz="1100"/>
          </a:p>
        </p:txBody>
      </p:sp>
      <p:sp>
        <p:nvSpPr>
          <p:cNvPr id="206" name="Google Shape;206;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27</a:t>
            </a:r>
            <a:endParaRPr sz="1100"/>
          </a:p>
        </p:txBody>
      </p:sp>
      <p:sp>
        <p:nvSpPr>
          <p:cNvPr id="207" name="Google Shape;207;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26</a:t>
            </a:r>
            <a:endParaRPr sz="1100"/>
          </a:p>
        </p:txBody>
      </p:sp>
      <p:sp>
        <p:nvSpPr>
          <p:cNvPr id="208" name="Google Shape;208;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25</a:t>
            </a:r>
            <a:endParaRPr sz="1100"/>
          </a:p>
        </p:txBody>
      </p:sp>
      <p:sp>
        <p:nvSpPr>
          <p:cNvPr id="209" name="Google Shape;209;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24</a:t>
            </a:r>
            <a:endParaRPr sz="1100"/>
          </a:p>
        </p:txBody>
      </p:sp>
      <p:sp>
        <p:nvSpPr>
          <p:cNvPr id="210" name="Google Shape;210;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23</a:t>
            </a:r>
            <a:endParaRPr sz="1100"/>
          </a:p>
        </p:txBody>
      </p:sp>
      <p:sp>
        <p:nvSpPr>
          <p:cNvPr id="211" name="Google Shape;211;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22</a:t>
            </a:r>
            <a:endParaRPr sz="1100"/>
          </a:p>
        </p:txBody>
      </p:sp>
      <p:sp>
        <p:nvSpPr>
          <p:cNvPr id="212" name="Google Shape;212;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21</a:t>
            </a:r>
            <a:endParaRPr sz="1100"/>
          </a:p>
        </p:txBody>
      </p:sp>
      <p:sp>
        <p:nvSpPr>
          <p:cNvPr id="213" name="Google Shape;213;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20</a:t>
            </a:r>
            <a:endParaRPr sz="1100"/>
          </a:p>
        </p:txBody>
      </p:sp>
      <p:sp>
        <p:nvSpPr>
          <p:cNvPr id="214" name="Google Shape;214;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19</a:t>
            </a:r>
            <a:endParaRPr sz="1100"/>
          </a:p>
        </p:txBody>
      </p:sp>
      <p:sp>
        <p:nvSpPr>
          <p:cNvPr id="215" name="Google Shape;215;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18</a:t>
            </a:r>
            <a:endParaRPr sz="1100"/>
          </a:p>
        </p:txBody>
      </p:sp>
      <p:sp>
        <p:nvSpPr>
          <p:cNvPr id="216" name="Google Shape;216;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17</a:t>
            </a:r>
            <a:endParaRPr sz="1100"/>
          </a:p>
        </p:txBody>
      </p:sp>
      <p:sp>
        <p:nvSpPr>
          <p:cNvPr id="217" name="Google Shape;217;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16</a:t>
            </a:r>
            <a:endParaRPr sz="1100"/>
          </a:p>
        </p:txBody>
      </p:sp>
      <p:sp>
        <p:nvSpPr>
          <p:cNvPr id="218" name="Google Shape;218;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15</a:t>
            </a:r>
            <a:endParaRPr sz="1100"/>
          </a:p>
        </p:txBody>
      </p:sp>
      <p:sp>
        <p:nvSpPr>
          <p:cNvPr id="219" name="Google Shape;219;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14</a:t>
            </a:r>
            <a:endParaRPr sz="1100"/>
          </a:p>
        </p:txBody>
      </p:sp>
      <p:sp>
        <p:nvSpPr>
          <p:cNvPr id="220" name="Google Shape;220;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13</a:t>
            </a:r>
            <a:endParaRPr sz="1100"/>
          </a:p>
        </p:txBody>
      </p:sp>
      <p:sp>
        <p:nvSpPr>
          <p:cNvPr id="221" name="Google Shape;221;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12</a:t>
            </a:r>
            <a:endParaRPr sz="1100"/>
          </a:p>
        </p:txBody>
      </p:sp>
      <p:sp>
        <p:nvSpPr>
          <p:cNvPr id="222" name="Google Shape;222;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11</a:t>
            </a:r>
            <a:endParaRPr sz="1100"/>
          </a:p>
        </p:txBody>
      </p:sp>
      <p:sp>
        <p:nvSpPr>
          <p:cNvPr id="223" name="Google Shape;223;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10</a:t>
            </a:r>
            <a:endParaRPr sz="1100"/>
          </a:p>
        </p:txBody>
      </p:sp>
      <p:sp>
        <p:nvSpPr>
          <p:cNvPr id="224" name="Google Shape;224;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09</a:t>
            </a:r>
            <a:endParaRPr sz="1100"/>
          </a:p>
        </p:txBody>
      </p:sp>
      <p:sp>
        <p:nvSpPr>
          <p:cNvPr id="225" name="Google Shape;225;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08</a:t>
            </a:r>
            <a:endParaRPr sz="1100"/>
          </a:p>
        </p:txBody>
      </p:sp>
      <p:sp>
        <p:nvSpPr>
          <p:cNvPr id="226" name="Google Shape;226;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07</a:t>
            </a:r>
            <a:endParaRPr sz="1100"/>
          </a:p>
        </p:txBody>
      </p:sp>
      <p:sp>
        <p:nvSpPr>
          <p:cNvPr id="227" name="Google Shape;227;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06</a:t>
            </a:r>
            <a:endParaRPr sz="1100"/>
          </a:p>
        </p:txBody>
      </p:sp>
      <p:sp>
        <p:nvSpPr>
          <p:cNvPr id="228" name="Google Shape;228;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05</a:t>
            </a:r>
            <a:endParaRPr sz="1100"/>
          </a:p>
        </p:txBody>
      </p:sp>
      <p:sp>
        <p:nvSpPr>
          <p:cNvPr id="229" name="Google Shape;229;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04</a:t>
            </a:r>
            <a:endParaRPr sz="1100"/>
          </a:p>
        </p:txBody>
      </p:sp>
      <p:sp>
        <p:nvSpPr>
          <p:cNvPr id="230" name="Google Shape;230;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03</a:t>
            </a:r>
            <a:endParaRPr sz="1100"/>
          </a:p>
        </p:txBody>
      </p:sp>
      <p:sp>
        <p:nvSpPr>
          <p:cNvPr id="231" name="Google Shape;231;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02</a:t>
            </a:r>
            <a:endParaRPr sz="1100"/>
          </a:p>
        </p:txBody>
      </p:sp>
      <p:sp>
        <p:nvSpPr>
          <p:cNvPr id="232" name="Google Shape;232;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01</a:t>
            </a:r>
            <a:endParaRPr sz="1100"/>
          </a:p>
        </p:txBody>
      </p:sp>
      <p:sp>
        <p:nvSpPr>
          <p:cNvPr id="233" name="Google Shape;233;p23"/>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00</a:t>
            </a:r>
            <a:endParaRPr sz="1100"/>
          </a:p>
        </p:txBody>
      </p:sp>
      <p:sp>
        <p:nvSpPr>
          <p:cNvPr id="234" name="Google Shape;234;p23"/>
          <p:cNvSpPr/>
          <p:nvPr/>
        </p:nvSpPr>
        <p:spPr>
          <a:xfrm>
            <a:off x="6972300" y="4743450"/>
            <a:ext cx="914400" cy="285900"/>
          </a:xfrm>
          <a:prstGeom prst="roundRect">
            <a:avLst>
              <a:gd name="adj" fmla="val 16667"/>
            </a:avLst>
          </a:prstGeom>
          <a:solidFill>
            <a:schemeClr val="lt1"/>
          </a:solidFill>
          <a:ln w="25400" cap="flat" cmpd="sng">
            <a:solidFill>
              <a:schemeClr val="accen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500" b="1">
                <a:solidFill>
                  <a:srgbClr val="FF0000"/>
                </a:solidFill>
                <a:latin typeface="Tahoma" panose="020B0604030504040204"/>
                <a:ea typeface="Tahoma" panose="020B0604030504040204"/>
                <a:cs typeface="Tahoma" panose="020B0604030504040204"/>
                <a:sym typeface="Tahoma" panose="020B0604030504040204"/>
              </a:rPr>
              <a:t>Bắt đầu</a:t>
            </a:r>
            <a:endParaRPr sz="1500" b="1">
              <a:solidFill>
                <a:srgbClr val="FF0000"/>
              </a:solidFill>
              <a:latin typeface="Tahoma" panose="020B0604030504040204"/>
              <a:ea typeface="Tahoma" panose="020B0604030504040204"/>
              <a:cs typeface="Tahoma" panose="020B0604030504040204"/>
              <a:sym typeface="Tahoma" panose="020B0604030504040204"/>
            </a:endParaRPr>
          </a:p>
        </p:txBody>
      </p:sp>
      <p:sp>
        <p:nvSpPr>
          <p:cNvPr id="235" name="Google Shape;235;p23"/>
          <p:cNvSpPr/>
          <p:nvPr/>
        </p:nvSpPr>
        <p:spPr>
          <a:xfrm>
            <a:off x="6961585" y="298847"/>
            <a:ext cx="914400" cy="628800"/>
          </a:xfrm>
          <a:prstGeom prst="roundRect">
            <a:avLst>
              <a:gd name="adj" fmla="val 16667"/>
            </a:avLst>
          </a:prstGeom>
          <a:no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3600" b="1">
              <a:solidFill>
                <a:schemeClr val="lt1"/>
              </a:solidFill>
              <a:latin typeface="Tahoma" panose="020B0604030504040204"/>
              <a:ea typeface="Tahoma" panose="020B0604030504040204"/>
              <a:cs typeface="Tahoma" panose="020B0604030504040204"/>
              <a:sym typeface="Tahoma" panose="020B0604030504040204"/>
            </a:endParaRPr>
          </a:p>
        </p:txBody>
      </p:sp>
      <p:sp>
        <p:nvSpPr>
          <p:cNvPr id="236" name="Google Shape;236;p23"/>
          <p:cNvSpPr/>
          <p:nvPr/>
        </p:nvSpPr>
        <p:spPr>
          <a:xfrm>
            <a:off x="6940154" y="114300"/>
            <a:ext cx="946500" cy="285900"/>
          </a:xfrm>
          <a:prstGeom prst="roundRect">
            <a:avLst>
              <a:gd name="adj" fmla="val 16667"/>
            </a:avLst>
          </a:prstGeom>
          <a:gradFill>
            <a:gsLst>
              <a:gs pos="0">
                <a:srgbClr val="D7E085"/>
              </a:gs>
              <a:gs pos="100000">
                <a:srgbClr val="FFFFAF"/>
              </a:gs>
            </a:gsLst>
            <a:lin ang="16200038" scaled="0"/>
          </a:gradFill>
          <a:ln w="9525" cap="flat" cmpd="sng">
            <a:solidFill>
              <a:srgbClr val="CBD28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sz="1500" b="1">
                <a:solidFill>
                  <a:srgbClr val="FFFFFF"/>
                </a:solidFill>
                <a:latin typeface="Tahoma" panose="020B0604030504040204"/>
                <a:ea typeface="Tahoma" panose="020B0604030504040204"/>
                <a:cs typeface="Tahoma" panose="020B0604030504040204"/>
                <a:sym typeface="Tahoma" panose="020B0604030504040204"/>
              </a:rPr>
              <a:t>Hết giờ</a:t>
            </a:r>
            <a:endParaRPr sz="1500" b="1">
              <a:solidFill>
                <a:srgbClr val="FFFFFF"/>
              </a:solidFill>
              <a:latin typeface="Tahoma" panose="020B0604030504040204"/>
              <a:ea typeface="Tahoma" panose="020B0604030504040204"/>
              <a:cs typeface="Tahoma" panose="020B0604030504040204"/>
              <a:sym typeface="Tahoma" panose="020B0604030504040204"/>
            </a:endParaRPr>
          </a:p>
        </p:txBody>
      </p:sp>
      <p:sp>
        <p:nvSpPr>
          <p:cNvPr id="237" name="Google Shape;237;p23"/>
          <p:cNvSpPr txBox="1"/>
          <p:nvPr/>
        </p:nvSpPr>
        <p:spPr>
          <a:xfrm>
            <a:off x="852678" y="1066773"/>
            <a:ext cx="7438800" cy="423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2300" b="1">
                <a:solidFill>
                  <a:schemeClr val="dk1"/>
                </a:solidFill>
                <a:latin typeface="Arial" panose="020B0604020202020204"/>
                <a:ea typeface="Arial" panose="020B0604020202020204"/>
                <a:cs typeface="Arial" panose="020B0604020202020204"/>
                <a:sym typeface="Arial" panose="020B0604020202020204"/>
              </a:rPr>
              <a:t>Câu 1:</a:t>
            </a:r>
            <a:endParaRPr sz="1100"/>
          </a:p>
        </p:txBody>
      </p:sp>
      <p:sp>
        <p:nvSpPr>
          <p:cNvPr id="238" name="Google Shape;238;p23"/>
          <p:cNvSpPr txBox="1"/>
          <p:nvPr/>
        </p:nvSpPr>
        <p:spPr>
          <a:xfrm>
            <a:off x="606575" y="405425"/>
            <a:ext cx="4745700" cy="423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300"/>
              <a:buFont typeface="Arial" panose="020B0604020202020204"/>
              <a:buNone/>
            </a:pPr>
            <a:r>
              <a:rPr lang="en-US" sz="2300">
                <a:solidFill>
                  <a:srgbClr val="0070C0"/>
                </a:solidFill>
                <a:latin typeface="Arial" panose="020B0604020202020204"/>
                <a:ea typeface="Arial" panose="020B0604020202020204"/>
                <a:cs typeface="Arial" panose="020B0604020202020204"/>
                <a:sym typeface="Arial" panose="020B0604020202020204"/>
              </a:rPr>
              <a:t>TRÒ CHƠI NHANH NHƯ CHÓP</a:t>
            </a:r>
            <a:endParaRPr sz="2300" b="0" i="0" u="none" strike="noStrike" cap="none">
              <a:solidFill>
                <a:srgbClr val="0070C0"/>
              </a:solidFill>
              <a:latin typeface="Arial" panose="020B0604020202020204"/>
              <a:ea typeface="Arial" panose="020B0604020202020204"/>
              <a:cs typeface="Arial" panose="020B0604020202020204"/>
              <a:sym typeface="Arial" panose="020B0604020202020204"/>
            </a:endParaRPr>
          </a:p>
        </p:txBody>
      </p:sp>
      <p:pic>
        <p:nvPicPr>
          <p:cNvPr id="239" name="Google Shape;239;p23"/>
          <p:cNvPicPr preferRelativeResize="0"/>
          <p:nvPr/>
        </p:nvPicPr>
        <p:blipFill>
          <a:blip r:embed="rId1"/>
          <a:stretch>
            <a:fillRect/>
          </a:stretch>
        </p:blipFill>
        <p:spPr>
          <a:xfrm>
            <a:off x="2219342" y="1585700"/>
            <a:ext cx="4236108" cy="3157750"/>
          </a:xfrm>
          <a:prstGeom prst="rect">
            <a:avLst/>
          </a:prstGeom>
          <a:noFill/>
          <a:ln>
            <a:noFill/>
          </a:ln>
        </p:spPr>
      </p:pic>
      <p:sp>
        <p:nvSpPr>
          <p:cNvPr id="240" name="Google Shape;240;p23"/>
          <p:cNvSpPr/>
          <p:nvPr/>
        </p:nvSpPr>
        <p:spPr>
          <a:xfrm>
            <a:off x="4547675" y="3255725"/>
            <a:ext cx="554700" cy="5112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34"/>
                                        </p:tgtEl>
                                      </p:cBhvr>
                                    </p:animEffect>
                                    <p:set>
                                      <p:cBhvr>
                                        <p:cTn id="7" dur="1" fill="hold">
                                          <p:stCondLst>
                                            <p:cond delay="500"/>
                                          </p:stCondLst>
                                        </p:cTn>
                                        <p:tgtEl>
                                          <p:spTgt spid="23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4"/>
                                        </p:tgtEl>
                                        <p:attrNameLst>
                                          <p:attrName>style.visibility</p:attrName>
                                        </p:attrNameLst>
                                      </p:cBhvr>
                                      <p:to>
                                        <p:strVal val="visible"/>
                                      </p:to>
                                    </p:set>
                                    <p:animEffect transition="in" filter="fade">
                                      <p:cBhvr>
                                        <p:cTn id="11" dur="1000"/>
                                        <p:tgtEl>
                                          <p:spTgt spid="204"/>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05"/>
                                        </p:tgtEl>
                                        <p:attrNameLst>
                                          <p:attrName>style.visibility</p:attrName>
                                        </p:attrNameLst>
                                      </p:cBhvr>
                                      <p:to>
                                        <p:strVal val="visible"/>
                                      </p:to>
                                    </p:set>
                                    <p:animEffect transition="in" filter="fade">
                                      <p:cBhvr>
                                        <p:cTn id="15" dur="1000"/>
                                        <p:tgtEl>
                                          <p:spTgt spid="205"/>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206"/>
                                        </p:tgtEl>
                                        <p:attrNameLst>
                                          <p:attrName>style.visibility</p:attrName>
                                        </p:attrNameLst>
                                      </p:cBhvr>
                                      <p:to>
                                        <p:strVal val="visible"/>
                                      </p:to>
                                    </p:set>
                                    <p:animEffect transition="in" filter="fade">
                                      <p:cBhvr>
                                        <p:cTn id="19" dur="1000"/>
                                        <p:tgtEl>
                                          <p:spTgt spid="206"/>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207"/>
                                        </p:tgtEl>
                                        <p:attrNameLst>
                                          <p:attrName>style.visibility</p:attrName>
                                        </p:attrNameLst>
                                      </p:cBhvr>
                                      <p:to>
                                        <p:strVal val="visible"/>
                                      </p:to>
                                    </p:set>
                                    <p:animEffect transition="in" filter="fade">
                                      <p:cBhvr>
                                        <p:cTn id="23" dur="1000"/>
                                        <p:tgtEl>
                                          <p:spTgt spid="207"/>
                                        </p:tgtEl>
                                      </p:cBhvr>
                                    </p:animEffect>
                                  </p:childTnLst>
                                </p:cTn>
                              </p:par>
                            </p:childTnLst>
                          </p:cTn>
                        </p:par>
                        <p:par>
                          <p:cTn id="24" fill="hold">
                            <p:stCondLst>
                              <p:cond delay="4500"/>
                            </p:stCondLst>
                            <p:childTnLst>
                              <p:par>
                                <p:cTn id="25" presetID="10" presetClass="entr" presetSubtype="0" fill="hold" nodeType="afterEffect">
                                  <p:stCondLst>
                                    <p:cond delay="0"/>
                                  </p:stCondLst>
                                  <p:childTnLst>
                                    <p:set>
                                      <p:cBhvr>
                                        <p:cTn id="26" dur="1" fill="hold">
                                          <p:stCondLst>
                                            <p:cond delay="0"/>
                                          </p:stCondLst>
                                        </p:cTn>
                                        <p:tgtEl>
                                          <p:spTgt spid="208"/>
                                        </p:tgtEl>
                                        <p:attrNameLst>
                                          <p:attrName>style.visibility</p:attrName>
                                        </p:attrNameLst>
                                      </p:cBhvr>
                                      <p:to>
                                        <p:strVal val="visible"/>
                                      </p:to>
                                    </p:set>
                                    <p:animEffect transition="in" filter="fade">
                                      <p:cBhvr>
                                        <p:cTn id="27" dur="1000"/>
                                        <p:tgtEl>
                                          <p:spTgt spid="208"/>
                                        </p:tgtEl>
                                      </p:cBhvr>
                                    </p:animEffect>
                                  </p:childTnLst>
                                </p:cTn>
                              </p:par>
                            </p:childTnLst>
                          </p:cTn>
                        </p:par>
                        <p:par>
                          <p:cTn id="28" fill="hold">
                            <p:stCondLst>
                              <p:cond delay="5500"/>
                            </p:stCondLst>
                            <p:childTnLst>
                              <p:par>
                                <p:cTn id="29" presetID="10" presetClass="entr" presetSubtype="0" fill="hold" nodeType="afterEffect">
                                  <p:stCondLst>
                                    <p:cond delay="0"/>
                                  </p:stCondLst>
                                  <p:childTnLst>
                                    <p:set>
                                      <p:cBhvr>
                                        <p:cTn id="30" dur="1" fill="hold">
                                          <p:stCondLst>
                                            <p:cond delay="0"/>
                                          </p:stCondLst>
                                        </p:cTn>
                                        <p:tgtEl>
                                          <p:spTgt spid="209"/>
                                        </p:tgtEl>
                                        <p:attrNameLst>
                                          <p:attrName>style.visibility</p:attrName>
                                        </p:attrNameLst>
                                      </p:cBhvr>
                                      <p:to>
                                        <p:strVal val="visible"/>
                                      </p:to>
                                    </p:set>
                                    <p:animEffect transition="in" filter="fade">
                                      <p:cBhvr>
                                        <p:cTn id="31" dur="1000"/>
                                        <p:tgtEl>
                                          <p:spTgt spid="209"/>
                                        </p:tgtEl>
                                      </p:cBhvr>
                                    </p:animEffect>
                                  </p:childTnLst>
                                </p:cTn>
                              </p:par>
                            </p:childTnLst>
                          </p:cTn>
                        </p:par>
                        <p:par>
                          <p:cTn id="32" fill="hold">
                            <p:stCondLst>
                              <p:cond delay="6500"/>
                            </p:stCondLst>
                            <p:childTnLst>
                              <p:par>
                                <p:cTn id="33" presetID="10" presetClass="entr" presetSubtype="0" fill="hold" nodeType="afterEffect">
                                  <p:stCondLst>
                                    <p:cond delay="0"/>
                                  </p:stCondLst>
                                  <p:childTnLst>
                                    <p:set>
                                      <p:cBhvr>
                                        <p:cTn id="34" dur="1" fill="hold">
                                          <p:stCondLst>
                                            <p:cond delay="0"/>
                                          </p:stCondLst>
                                        </p:cTn>
                                        <p:tgtEl>
                                          <p:spTgt spid="210"/>
                                        </p:tgtEl>
                                        <p:attrNameLst>
                                          <p:attrName>style.visibility</p:attrName>
                                        </p:attrNameLst>
                                      </p:cBhvr>
                                      <p:to>
                                        <p:strVal val="visible"/>
                                      </p:to>
                                    </p:set>
                                    <p:animEffect transition="in" filter="fade">
                                      <p:cBhvr>
                                        <p:cTn id="35" dur="1000"/>
                                        <p:tgtEl>
                                          <p:spTgt spid="210"/>
                                        </p:tgtEl>
                                      </p:cBhvr>
                                    </p:animEffect>
                                  </p:childTnLst>
                                </p:cTn>
                              </p:par>
                            </p:childTnLst>
                          </p:cTn>
                        </p:par>
                        <p:par>
                          <p:cTn id="36" fill="hold">
                            <p:stCondLst>
                              <p:cond delay="7500"/>
                            </p:stCondLst>
                            <p:childTnLst>
                              <p:par>
                                <p:cTn id="37" presetID="10" presetClass="entr" presetSubtype="0" fill="hold" nodeType="afterEffect">
                                  <p:stCondLst>
                                    <p:cond delay="0"/>
                                  </p:stCondLst>
                                  <p:childTnLst>
                                    <p:set>
                                      <p:cBhvr>
                                        <p:cTn id="38" dur="1" fill="hold">
                                          <p:stCondLst>
                                            <p:cond delay="0"/>
                                          </p:stCondLst>
                                        </p:cTn>
                                        <p:tgtEl>
                                          <p:spTgt spid="211"/>
                                        </p:tgtEl>
                                        <p:attrNameLst>
                                          <p:attrName>style.visibility</p:attrName>
                                        </p:attrNameLst>
                                      </p:cBhvr>
                                      <p:to>
                                        <p:strVal val="visible"/>
                                      </p:to>
                                    </p:set>
                                    <p:animEffect transition="in" filter="fade">
                                      <p:cBhvr>
                                        <p:cTn id="39" dur="1000"/>
                                        <p:tgtEl>
                                          <p:spTgt spid="211"/>
                                        </p:tgtEl>
                                      </p:cBhvr>
                                    </p:animEffect>
                                  </p:childTnLst>
                                </p:cTn>
                              </p:par>
                            </p:childTnLst>
                          </p:cTn>
                        </p:par>
                        <p:par>
                          <p:cTn id="40" fill="hold">
                            <p:stCondLst>
                              <p:cond delay="8500"/>
                            </p:stCondLst>
                            <p:childTnLst>
                              <p:par>
                                <p:cTn id="41" presetID="10" presetClass="entr" presetSubtype="0" fill="hold" nodeType="afterEffect">
                                  <p:stCondLst>
                                    <p:cond delay="0"/>
                                  </p:stCondLst>
                                  <p:childTnLst>
                                    <p:set>
                                      <p:cBhvr>
                                        <p:cTn id="42" dur="1" fill="hold">
                                          <p:stCondLst>
                                            <p:cond delay="0"/>
                                          </p:stCondLst>
                                        </p:cTn>
                                        <p:tgtEl>
                                          <p:spTgt spid="212"/>
                                        </p:tgtEl>
                                        <p:attrNameLst>
                                          <p:attrName>style.visibility</p:attrName>
                                        </p:attrNameLst>
                                      </p:cBhvr>
                                      <p:to>
                                        <p:strVal val="visible"/>
                                      </p:to>
                                    </p:set>
                                    <p:animEffect transition="in" filter="fade">
                                      <p:cBhvr>
                                        <p:cTn id="43" dur="1000"/>
                                        <p:tgtEl>
                                          <p:spTgt spid="212"/>
                                        </p:tgtEl>
                                      </p:cBhvr>
                                    </p:animEffect>
                                  </p:childTnLst>
                                </p:cTn>
                              </p:par>
                            </p:childTnLst>
                          </p:cTn>
                        </p:par>
                        <p:par>
                          <p:cTn id="44" fill="hold">
                            <p:stCondLst>
                              <p:cond delay="9500"/>
                            </p:stCondLst>
                            <p:childTnLst>
                              <p:par>
                                <p:cTn id="45" presetID="10" presetClass="entr" presetSubtype="0" fill="hold" nodeType="afterEffect">
                                  <p:stCondLst>
                                    <p:cond delay="0"/>
                                  </p:stCondLst>
                                  <p:childTnLst>
                                    <p:set>
                                      <p:cBhvr>
                                        <p:cTn id="46" dur="1" fill="hold">
                                          <p:stCondLst>
                                            <p:cond delay="0"/>
                                          </p:stCondLst>
                                        </p:cTn>
                                        <p:tgtEl>
                                          <p:spTgt spid="213"/>
                                        </p:tgtEl>
                                        <p:attrNameLst>
                                          <p:attrName>style.visibility</p:attrName>
                                        </p:attrNameLst>
                                      </p:cBhvr>
                                      <p:to>
                                        <p:strVal val="visible"/>
                                      </p:to>
                                    </p:set>
                                    <p:animEffect transition="in" filter="fade">
                                      <p:cBhvr>
                                        <p:cTn id="47" dur="1000"/>
                                        <p:tgtEl>
                                          <p:spTgt spid="213"/>
                                        </p:tgtEl>
                                      </p:cBhvr>
                                    </p:animEffect>
                                  </p:childTnLst>
                                </p:cTn>
                              </p:par>
                            </p:childTnLst>
                          </p:cTn>
                        </p:par>
                        <p:par>
                          <p:cTn id="48" fill="hold">
                            <p:stCondLst>
                              <p:cond delay="10500"/>
                            </p:stCondLst>
                            <p:childTnLst>
                              <p:par>
                                <p:cTn id="49" presetID="10" presetClass="entr" presetSubtype="0" fill="hold" nodeType="afterEffect">
                                  <p:stCondLst>
                                    <p:cond delay="0"/>
                                  </p:stCondLst>
                                  <p:childTnLst>
                                    <p:set>
                                      <p:cBhvr>
                                        <p:cTn id="50" dur="1" fill="hold">
                                          <p:stCondLst>
                                            <p:cond delay="0"/>
                                          </p:stCondLst>
                                        </p:cTn>
                                        <p:tgtEl>
                                          <p:spTgt spid="214"/>
                                        </p:tgtEl>
                                        <p:attrNameLst>
                                          <p:attrName>style.visibility</p:attrName>
                                        </p:attrNameLst>
                                      </p:cBhvr>
                                      <p:to>
                                        <p:strVal val="visible"/>
                                      </p:to>
                                    </p:set>
                                    <p:animEffect transition="in" filter="fade">
                                      <p:cBhvr>
                                        <p:cTn id="51" dur="1000"/>
                                        <p:tgtEl>
                                          <p:spTgt spid="214"/>
                                        </p:tgtEl>
                                      </p:cBhvr>
                                    </p:animEffect>
                                  </p:childTnLst>
                                </p:cTn>
                              </p:par>
                            </p:childTnLst>
                          </p:cTn>
                        </p:par>
                        <p:par>
                          <p:cTn id="52" fill="hold">
                            <p:stCondLst>
                              <p:cond delay="11500"/>
                            </p:stCondLst>
                            <p:childTnLst>
                              <p:par>
                                <p:cTn id="53" presetID="10" presetClass="entr" presetSubtype="0" fill="hold" nodeType="afterEffect">
                                  <p:stCondLst>
                                    <p:cond delay="0"/>
                                  </p:stCondLst>
                                  <p:childTnLst>
                                    <p:set>
                                      <p:cBhvr>
                                        <p:cTn id="54" dur="1" fill="hold">
                                          <p:stCondLst>
                                            <p:cond delay="0"/>
                                          </p:stCondLst>
                                        </p:cTn>
                                        <p:tgtEl>
                                          <p:spTgt spid="215"/>
                                        </p:tgtEl>
                                        <p:attrNameLst>
                                          <p:attrName>style.visibility</p:attrName>
                                        </p:attrNameLst>
                                      </p:cBhvr>
                                      <p:to>
                                        <p:strVal val="visible"/>
                                      </p:to>
                                    </p:set>
                                    <p:animEffect transition="in" filter="fade">
                                      <p:cBhvr>
                                        <p:cTn id="55" dur="1000"/>
                                        <p:tgtEl>
                                          <p:spTgt spid="215"/>
                                        </p:tgtEl>
                                      </p:cBhvr>
                                    </p:animEffect>
                                  </p:childTnLst>
                                </p:cTn>
                              </p:par>
                            </p:childTnLst>
                          </p:cTn>
                        </p:par>
                        <p:par>
                          <p:cTn id="56" fill="hold">
                            <p:stCondLst>
                              <p:cond delay="12500"/>
                            </p:stCondLst>
                            <p:childTnLst>
                              <p:par>
                                <p:cTn id="57" presetID="10" presetClass="entr" presetSubtype="0" fill="hold" nodeType="afterEffect">
                                  <p:stCondLst>
                                    <p:cond delay="0"/>
                                  </p:stCondLst>
                                  <p:childTnLst>
                                    <p:set>
                                      <p:cBhvr>
                                        <p:cTn id="58" dur="1" fill="hold">
                                          <p:stCondLst>
                                            <p:cond delay="0"/>
                                          </p:stCondLst>
                                        </p:cTn>
                                        <p:tgtEl>
                                          <p:spTgt spid="216"/>
                                        </p:tgtEl>
                                        <p:attrNameLst>
                                          <p:attrName>style.visibility</p:attrName>
                                        </p:attrNameLst>
                                      </p:cBhvr>
                                      <p:to>
                                        <p:strVal val="visible"/>
                                      </p:to>
                                    </p:set>
                                    <p:animEffect transition="in" filter="fade">
                                      <p:cBhvr>
                                        <p:cTn id="59" dur="1000"/>
                                        <p:tgtEl>
                                          <p:spTgt spid="216"/>
                                        </p:tgtEl>
                                      </p:cBhvr>
                                    </p:animEffect>
                                  </p:childTnLst>
                                </p:cTn>
                              </p:par>
                            </p:childTnLst>
                          </p:cTn>
                        </p:par>
                        <p:par>
                          <p:cTn id="60" fill="hold">
                            <p:stCondLst>
                              <p:cond delay="13500"/>
                            </p:stCondLst>
                            <p:childTnLst>
                              <p:par>
                                <p:cTn id="61" presetID="10" presetClass="entr" presetSubtype="0" fill="hold" nodeType="afterEffect">
                                  <p:stCondLst>
                                    <p:cond delay="0"/>
                                  </p:stCondLst>
                                  <p:childTnLst>
                                    <p:set>
                                      <p:cBhvr>
                                        <p:cTn id="62" dur="1" fill="hold">
                                          <p:stCondLst>
                                            <p:cond delay="0"/>
                                          </p:stCondLst>
                                        </p:cTn>
                                        <p:tgtEl>
                                          <p:spTgt spid="217"/>
                                        </p:tgtEl>
                                        <p:attrNameLst>
                                          <p:attrName>style.visibility</p:attrName>
                                        </p:attrNameLst>
                                      </p:cBhvr>
                                      <p:to>
                                        <p:strVal val="visible"/>
                                      </p:to>
                                    </p:set>
                                    <p:animEffect transition="in" filter="fade">
                                      <p:cBhvr>
                                        <p:cTn id="63" dur="1000"/>
                                        <p:tgtEl>
                                          <p:spTgt spid="217"/>
                                        </p:tgtEl>
                                      </p:cBhvr>
                                    </p:animEffect>
                                  </p:childTnLst>
                                </p:cTn>
                              </p:par>
                            </p:childTnLst>
                          </p:cTn>
                        </p:par>
                        <p:par>
                          <p:cTn id="64" fill="hold">
                            <p:stCondLst>
                              <p:cond delay="14500"/>
                            </p:stCondLst>
                            <p:childTnLst>
                              <p:par>
                                <p:cTn id="65" presetID="10" presetClass="entr" presetSubtype="0" fill="hold" nodeType="afterEffect">
                                  <p:stCondLst>
                                    <p:cond delay="0"/>
                                  </p:stCondLst>
                                  <p:childTnLst>
                                    <p:set>
                                      <p:cBhvr>
                                        <p:cTn id="66" dur="1" fill="hold">
                                          <p:stCondLst>
                                            <p:cond delay="0"/>
                                          </p:stCondLst>
                                        </p:cTn>
                                        <p:tgtEl>
                                          <p:spTgt spid="218"/>
                                        </p:tgtEl>
                                        <p:attrNameLst>
                                          <p:attrName>style.visibility</p:attrName>
                                        </p:attrNameLst>
                                      </p:cBhvr>
                                      <p:to>
                                        <p:strVal val="visible"/>
                                      </p:to>
                                    </p:set>
                                    <p:animEffect transition="in" filter="fade">
                                      <p:cBhvr>
                                        <p:cTn id="67" dur="1000"/>
                                        <p:tgtEl>
                                          <p:spTgt spid="218"/>
                                        </p:tgtEl>
                                      </p:cBhvr>
                                    </p:animEffect>
                                  </p:childTnLst>
                                </p:cTn>
                              </p:par>
                            </p:childTnLst>
                          </p:cTn>
                        </p:par>
                        <p:par>
                          <p:cTn id="68" fill="hold">
                            <p:stCondLst>
                              <p:cond delay="15500"/>
                            </p:stCondLst>
                            <p:childTnLst>
                              <p:par>
                                <p:cTn id="69" presetID="10" presetClass="entr" presetSubtype="0" fill="hold" nodeType="afterEffect">
                                  <p:stCondLst>
                                    <p:cond delay="0"/>
                                  </p:stCondLst>
                                  <p:childTnLst>
                                    <p:set>
                                      <p:cBhvr>
                                        <p:cTn id="70" dur="1" fill="hold">
                                          <p:stCondLst>
                                            <p:cond delay="0"/>
                                          </p:stCondLst>
                                        </p:cTn>
                                        <p:tgtEl>
                                          <p:spTgt spid="219"/>
                                        </p:tgtEl>
                                        <p:attrNameLst>
                                          <p:attrName>style.visibility</p:attrName>
                                        </p:attrNameLst>
                                      </p:cBhvr>
                                      <p:to>
                                        <p:strVal val="visible"/>
                                      </p:to>
                                    </p:set>
                                    <p:animEffect transition="in" filter="fade">
                                      <p:cBhvr>
                                        <p:cTn id="71" dur="1000"/>
                                        <p:tgtEl>
                                          <p:spTgt spid="219"/>
                                        </p:tgtEl>
                                      </p:cBhvr>
                                    </p:animEffect>
                                  </p:childTnLst>
                                </p:cTn>
                              </p:par>
                            </p:childTnLst>
                          </p:cTn>
                        </p:par>
                        <p:par>
                          <p:cTn id="72" fill="hold">
                            <p:stCondLst>
                              <p:cond delay="16500"/>
                            </p:stCondLst>
                            <p:childTnLst>
                              <p:par>
                                <p:cTn id="73" presetID="10" presetClass="entr" presetSubtype="0" fill="hold" nodeType="afterEffect">
                                  <p:stCondLst>
                                    <p:cond delay="0"/>
                                  </p:stCondLst>
                                  <p:childTnLst>
                                    <p:set>
                                      <p:cBhvr>
                                        <p:cTn id="74" dur="1" fill="hold">
                                          <p:stCondLst>
                                            <p:cond delay="0"/>
                                          </p:stCondLst>
                                        </p:cTn>
                                        <p:tgtEl>
                                          <p:spTgt spid="220"/>
                                        </p:tgtEl>
                                        <p:attrNameLst>
                                          <p:attrName>style.visibility</p:attrName>
                                        </p:attrNameLst>
                                      </p:cBhvr>
                                      <p:to>
                                        <p:strVal val="visible"/>
                                      </p:to>
                                    </p:set>
                                    <p:animEffect transition="in" filter="fade">
                                      <p:cBhvr>
                                        <p:cTn id="75" dur="1000"/>
                                        <p:tgtEl>
                                          <p:spTgt spid="220"/>
                                        </p:tgtEl>
                                      </p:cBhvr>
                                    </p:animEffect>
                                  </p:childTnLst>
                                </p:cTn>
                              </p:par>
                            </p:childTnLst>
                          </p:cTn>
                        </p:par>
                        <p:par>
                          <p:cTn id="76" fill="hold">
                            <p:stCondLst>
                              <p:cond delay="17500"/>
                            </p:stCondLst>
                            <p:childTnLst>
                              <p:par>
                                <p:cTn id="77" presetID="10" presetClass="entr" presetSubtype="0" fill="hold" nodeType="afterEffect">
                                  <p:stCondLst>
                                    <p:cond delay="0"/>
                                  </p:stCondLst>
                                  <p:childTnLst>
                                    <p:set>
                                      <p:cBhvr>
                                        <p:cTn id="78" dur="1" fill="hold">
                                          <p:stCondLst>
                                            <p:cond delay="0"/>
                                          </p:stCondLst>
                                        </p:cTn>
                                        <p:tgtEl>
                                          <p:spTgt spid="221"/>
                                        </p:tgtEl>
                                        <p:attrNameLst>
                                          <p:attrName>style.visibility</p:attrName>
                                        </p:attrNameLst>
                                      </p:cBhvr>
                                      <p:to>
                                        <p:strVal val="visible"/>
                                      </p:to>
                                    </p:set>
                                    <p:animEffect transition="in" filter="fade">
                                      <p:cBhvr>
                                        <p:cTn id="79" dur="1000"/>
                                        <p:tgtEl>
                                          <p:spTgt spid="221"/>
                                        </p:tgtEl>
                                      </p:cBhvr>
                                    </p:animEffect>
                                  </p:childTnLst>
                                </p:cTn>
                              </p:par>
                            </p:childTnLst>
                          </p:cTn>
                        </p:par>
                        <p:par>
                          <p:cTn id="80" fill="hold">
                            <p:stCondLst>
                              <p:cond delay="18500"/>
                            </p:stCondLst>
                            <p:childTnLst>
                              <p:par>
                                <p:cTn id="81" presetID="10" presetClass="entr" presetSubtype="0" fill="hold" nodeType="afterEffect">
                                  <p:stCondLst>
                                    <p:cond delay="0"/>
                                  </p:stCondLst>
                                  <p:childTnLst>
                                    <p:set>
                                      <p:cBhvr>
                                        <p:cTn id="82" dur="1" fill="hold">
                                          <p:stCondLst>
                                            <p:cond delay="0"/>
                                          </p:stCondLst>
                                        </p:cTn>
                                        <p:tgtEl>
                                          <p:spTgt spid="222"/>
                                        </p:tgtEl>
                                        <p:attrNameLst>
                                          <p:attrName>style.visibility</p:attrName>
                                        </p:attrNameLst>
                                      </p:cBhvr>
                                      <p:to>
                                        <p:strVal val="visible"/>
                                      </p:to>
                                    </p:set>
                                    <p:animEffect transition="in" filter="fade">
                                      <p:cBhvr>
                                        <p:cTn id="83" dur="1000"/>
                                        <p:tgtEl>
                                          <p:spTgt spid="222"/>
                                        </p:tgtEl>
                                      </p:cBhvr>
                                    </p:animEffect>
                                  </p:childTnLst>
                                </p:cTn>
                              </p:par>
                            </p:childTnLst>
                          </p:cTn>
                        </p:par>
                        <p:par>
                          <p:cTn id="84" fill="hold">
                            <p:stCondLst>
                              <p:cond delay="19500"/>
                            </p:stCondLst>
                            <p:childTnLst>
                              <p:par>
                                <p:cTn id="85" presetID="10" presetClass="entr" presetSubtype="0" fill="hold" nodeType="afterEffect">
                                  <p:stCondLst>
                                    <p:cond delay="0"/>
                                  </p:stCondLst>
                                  <p:childTnLst>
                                    <p:set>
                                      <p:cBhvr>
                                        <p:cTn id="86" dur="1" fill="hold">
                                          <p:stCondLst>
                                            <p:cond delay="0"/>
                                          </p:stCondLst>
                                        </p:cTn>
                                        <p:tgtEl>
                                          <p:spTgt spid="223"/>
                                        </p:tgtEl>
                                        <p:attrNameLst>
                                          <p:attrName>style.visibility</p:attrName>
                                        </p:attrNameLst>
                                      </p:cBhvr>
                                      <p:to>
                                        <p:strVal val="visible"/>
                                      </p:to>
                                    </p:set>
                                    <p:animEffect transition="in" filter="fade">
                                      <p:cBhvr>
                                        <p:cTn id="87" dur="1000"/>
                                        <p:tgtEl>
                                          <p:spTgt spid="223"/>
                                        </p:tgtEl>
                                      </p:cBhvr>
                                    </p:animEffect>
                                  </p:childTnLst>
                                </p:cTn>
                              </p:par>
                            </p:childTnLst>
                          </p:cTn>
                        </p:par>
                        <p:par>
                          <p:cTn id="88" fill="hold">
                            <p:stCondLst>
                              <p:cond delay="20500"/>
                            </p:stCondLst>
                            <p:childTnLst>
                              <p:par>
                                <p:cTn id="89" presetID="10" presetClass="entr" presetSubtype="0" fill="hold" nodeType="afterEffect">
                                  <p:stCondLst>
                                    <p:cond delay="0"/>
                                  </p:stCondLst>
                                  <p:childTnLst>
                                    <p:set>
                                      <p:cBhvr>
                                        <p:cTn id="90" dur="1" fill="hold">
                                          <p:stCondLst>
                                            <p:cond delay="0"/>
                                          </p:stCondLst>
                                        </p:cTn>
                                        <p:tgtEl>
                                          <p:spTgt spid="224"/>
                                        </p:tgtEl>
                                        <p:attrNameLst>
                                          <p:attrName>style.visibility</p:attrName>
                                        </p:attrNameLst>
                                      </p:cBhvr>
                                      <p:to>
                                        <p:strVal val="visible"/>
                                      </p:to>
                                    </p:set>
                                    <p:animEffect transition="in" filter="fade">
                                      <p:cBhvr>
                                        <p:cTn id="91" dur="1000"/>
                                        <p:tgtEl>
                                          <p:spTgt spid="224"/>
                                        </p:tgtEl>
                                      </p:cBhvr>
                                    </p:animEffect>
                                  </p:childTnLst>
                                </p:cTn>
                              </p:par>
                            </p:childTnLst>
                          </p:cTn>
                        </p:par>
                        <p:par>
                          <p:cTn id="92" fill="hold">
                            <p:stCondLst>
                              <p:cond delay="21500"/>
                            </p:stCondLst>
                            <p:childTnLst>
                              <p:par>
                                <p:cTn id="93" presetID="10" presetClass="entr" presetSubtype="0" fill="hold" nodeType="afterEffect">
                                  <p:stCondLst>
                                    <p:cond delay="0"/>
                                  </p:stCondLst>
                                  <p:childTnLst>
                                    <p:set>
                                      <p:cBhvr>
                                        <p:cTn id="94" dur="1" fill="hold">
                                          <p:stCondLst>
                                            <p:cond delay="0"/>
                                          </p:stCondLst>
                                        </p:cTn>
                                        <p:tgtEl>
                                          <p:spTgt spid="225"/>
                                        </p:tgtEl>
                                        <p:attrNameLst>
                                          <p:attrName>style.visibility</p:attrName>
                                        </p:attrNameLst>
                                      </p:cBhvr>
                                      <p:to>
                                        <p:strVal val="visible"/>
                                      </p:to>
                                    </p:set>
                                    <p:animEffect transition="in" filter="fade">
                                      <p:cBhvr>
                                        <p:cTn id="95" dur="1000"/>
                                        <p:tgtEl>
                                          <p:spTgt spid="225"/>
                                        </p:tgtEl>
                                      </p:cBhvr>
                                    </p:animEffect>
                                  </p:childTnLst>
                                </p:cTn>
                              </p:par>
                            </p:childTnLst>
                          </p:cTn>
                        </p:par>
                        <p:par>
                          <p:cTn id="96" fill="hold">
                            <p:stCondLst>
                              <p:cond delay="22500"/>
                            </p:stCondLst>
                            <p:childTnLst>
                              <p:par>
                                <p:cTn id="97" presetID="10" presetClass="entr" presetSubtype="0" fill="hold" nodeType="afterEffect">
                                  <p:stCondLst>
                                    <p:cond delay="0"/>
                                  </p:stCondLst>
                                  <p:childTnLst>
                                    <p:set>
                                      <p:cBhvr>
                                        <p:cTn id="98" dur="1" fill="hold">
                                          <p:stCondLst>
                                            <p:cond delay="0"/>
                                          </p:stCondLst>
                                        </p:cTn>
                                        <p:tgtEl>
                                          <p:spTgt spid="226"/>
                                        </p:tgtEl>
                                        <p:attrNameLst>
                                          <p:attrName>style.visibility</p:attrName>
                                        </p:attrNameLst>
                                      </p:cBhvr>
                                      <p:to>
                                        <p:strVal val="visible"/>
                                      </p:to>
                                    </p:set>
                                    <p:animEffect transition="in" filter="fade">
                                      <p:cBhvr>
                                        <p:cTn id="99" dur="1000"/>
                                        <p:tgtEl>
                                          <p:spTgt spid="226"/>
                                        </p:tgtEl>
                                      </p:cBhvr>
                                    </p:animEffect>
                                  </p:childTnLst>
                                </p:cTn>
                              </p:par>
                            </p:childTnLst>
                          </p:cTn>
                        </p:par>
                        <p:par>
                          <p:cTn id="100" fill="hold">
                            <p:stCondLst>
                              <p:cond delay="23500"/>
                            </p:stCondLst>
                            <p:childTnLst>
                              <p:par>
                                <p:cTn id="101" presetID="10" presetClass="entr" presetSubtype="0" fill="hold" nodeType="afterEffect">
                                  <p:stCondLst>
                                    <p:cond delay="0"/>
                                  </p:stCondLst>
                                  <p:childTnLst>
                                    <p:set>
                                      <p:cBhvr>
                                        <p:cTn id="102" dur="1" fill="hold">
                                          <p:stCondLst>
                                            <p:cond delay="0"/>
                                          </p:stCondLst>
                                        </p:cTn>
                                        <p:tgtEl>
                                          <p:spTgt spid="227"/>
                                        </p:tgtEl>
                                        <p:attrNameLst>
                                          <p:attrName>style.visibility</p:attrName>
                                        </p:attrNameLst>
                                      </p:cBhvr>
                                      <p:to>
                                        <p:strVal val="visible"/>
                                      </p:to>
                                    </p:set>
                                    <p:animEffect transition="in" filter="fade">
                                      <p:cBhvr>
                                        <p:cTn id="103" dur="1000"/>
                                        <p:tgtEl>
                                          <p:spTgt spid="227"/>
                                        </p:tgtEl>
                                      </p:cBhvr>
                                    </p:animEffect>
                                  </p:childTnLst>
                                </p:cTn>
                              </p:par>
                            </p:childTnLst>
                          </p:cTn>
                        </p:par>
                        <p:par>
                          <p:cTn id="104" fill="hold">
                            <p:stCondLst>
                              <p:cond delay="24500"/>
                            </p:stCondLst>
                            <p:childTnLst>
                              <p:par>
                                <p:cTn id="105" presetID="10" presetClass="entr" presetSubtype="0" fill="hold" nodeType="afterEffect">
                                  <p:stCondLst>
                                    <p:cond delay="0"/>
                                  </p:stCondLst>
                                  <p:childTnLst>
                                    <p:set>
                                      <p:cBhvr>
                                        <p:cTn id="106" dur="1" fill="hold">
                                          <p:stCondLst>
                                            <p:cond delay="0"/>
                                          </p:stCondLst>
                                        </p:cTn>
                                        <p:tgtEl>
                                          <p:spTgt spid="228"/>
                                        </p:tgtEl>
                                        <p:attrNameLst>
                                          <p:attrName>style.visibility</p:attrName>
                                        </p:attrNameLst>
                                      </p:cBhvr>
                                      <p:to>
                                        <p:strVal val="visible"/>
                                      </p:to>
                                    </p:set>
                                    <p:animEffect transition="in" filter="fade">
                                      <p:cBhvr>
                                        <p:cTn id="107" dur="1000"/>
                                        <p:tgtEl>
                                          <p:spTgt spid="228"/>
                                        </p:tgtEl>
                                      </p:cBhvr>
                                    </p:animEffect>
                                  </p:childTnLst>
                                </p:cTn>
                              </p:par>
                            </p:childTnLst>
                          </p:cTn>
                        </p:par>
                        <p:par>
                          <p:cTn id="108" fill="hold">
                            <p:stCondLst>
                              <p:cond delay="25500"/>
                            </p:stCondLst>
                            <p:childTnLst>
                              <p:par>
                                <p:cTn id="109" presetID="10" presetClass="entr" presetSubtype="0" fill="hold" nodeType="afterEffect">
                                  <p:stCondLst>
                                    <p:cond delay="0"/>
                                  </p:stCondLst>
                                  <p:childTnLst>
                                    <p:set>
                                      <p:cBhvr>
                                        <p:cTn id="110" dur="1" fill="hold">
                                          <p:stCondLst>
                                            <p:cond delay="0"/>
                                          </p:stCondLst>
                                        </p:cTn>
                                        <p:tgtEl>
                                          <p:spTgt spid="229"/>
                                        </p:tgtEl>
                                        <p:attrNameLst>
                                          <p:attrName>style.visibility</p:attrName>
                                        </p:attrNameLst>
                                      </p:cBhvr>
                                      <p:to>
                                        <p:strVal val="visible"/>
                                      </p:to>
                                    </p:set>
                                    <p:animEffect transition="in" filter="fade">
                                      <p:cBhvr>
                                        <p:cTn id="111" dur="1000"/>
                                        <p:tgtEl>
                                          <p:spTgt spid="229"/>
                                        </p:tgtEl>
                                      </p:cBhvr>
                                    </p:animEffect>
                                  </p:childTnLst>
                                </p:cTn>
                              </p:par>
                            </p:childTnLst>
                          </p:cTn>
                        </p:par>
                        <p:par>
                          <p:cTn id="112" fill="hold">
                            <p:stCondLst>
                              <p:cond delay="26500"/>
                            </p:stCondLst>
                            <p:childTnLst>
                              <p:par>
                                <p:cTn id="113" presetID="10" presetClass="entr" presetSubtype="0" fill="hold" nodeType="afterEffect">
                                  <p:stCondLst>
                                    <p:cond delay="0"/>
                                  </p:stCondLst>
                                  <p:childTnLst>
                                    <p:set>
                                      <p:cBhvr>
                                        <p:cTn id="114" dur="1" fill="hold">
                                          <p:stCondLst>
                                            <p:cond delay="0"/>
                                          </p:stCondLst>
                                        </p:cTn>
                                        <p:tgtEl>
                                          <p:spTgt spid="230"/>
                                        </p:tgtEl>
                                        <p:attrNameLst>
                                          <p:attrName>style.visibility</p:attrName>
                                        </p:attrNameLst>
                                      </p:cBhvr>
                                      <p:to>
                                        <p:strVal val="visible"/>
                                      </p:to>
                                    </p:set>
                                    <p:animEffect transition="in" filter="fade">
                                      <p:cBhvr>
                                        <p:cTn id="115" dur="1000"/>
                                        <p:tgtEl>
                                          <p:spTgt spid="230"/>
                                        </p:tgtEl>
                                      </p:cBhvr>
                                    </p:animEffect>
                                  </p:childTnLst>
                                </p:cTn>
                              </p:par>
                            </p:childTnLst>
                          </p:cTn>
                        </p:par>
                        <p:par>
                          <p:cTn id="116" fill="hold">
                            <p:stCondLst>
                              <p:cond delay="27500"/>
                            </p:stCondLst>
                            <p:childTnLst>
                              <p:par>
                                <p:cTn id="117" presetID="10" presetClass="entr" presetSubtype="0" fill="hold" nodeType="afterEffect">
                                  <p:stCondLst>
                                    <p:cond delay="0"/>
                                  </p:stCondLst>
                                  <p:childTnLst>
                                    <p:set>
                                      <p:cBhvr>
                                        <p:cTn id="118" dur="1" fill="hold">
                                          <p:stCondLst>
                                            <p:cond delay="0"/>
                                          </p:stCondLst>
                                        </p:cTn>
                                        <p:tgtEl>
                                          <p:spTgt spid="231"/>
                                        </p:tgtEl>
                                        <p:attrNameLst>
                                          <p:attrName>style.visibility</p:attrName>
                                        </p:attrNameLst>
                                      </p:cBhvr>
                                      <p:to>
                                        <p:strVal val="visible"/>
                                      </p:to>
                                    </p:set>
                                    <p:animEffect transition="in" filter="fade">
                                      <p:cBhvr>
                                        <p:cTn id="119" dur="1000"/>
                                        <p:tgtEl>
                                          <p:spTgt spid="231"/>
                                        </p:tgtEl>
                                      </p:cBhvr>
                                    </p:animEffect>
                                  </p:childTnLst>
                                </p:cTn>
                              </p:par>
                            </p:childTnLst>
                          </p:cTn>
                        </p:par>
                        <p:par>
                          <p:cTn id="120" fill="hold">
                            <p:stCondLst>
                              <p:cond delay="28500"/>
                            </p:stCondLst>
                            <p:childTnLst>
                              <p:par>
                                <p:cTn id="121" presetID="10" presetClass="entr" presetSubtype="0" fill="hold" nodeType="afterEffect">
                                  <p:stCondLst>
                                    <p:cond delay="0"/>
                                  </p:stCondLst>
                                  <p:childTnLst>
                                    <p:set>
                                      <p:cBhvr>
                                        <p:cTn id="122" dur="1" fill="hold">
                                          <p:stCondLst>
                                            <p:cond delay="0"/>
                                          </p:stCondLst>
                                        </p:cTn>
                                        <p:tgtEl>
                                          <p:spTgt spid="232"/>
                                        </p:tgtEl>
                                        <p:attrNameLst>
                                          <p:attrName>style.visibility</p:attrName>
                                        </p:attrNameLst>
                                      </p:cBhvr>
                                      <p:to>
                                        <p:strVal val="visible"/>
                                      </p:to>
                                    </p:set>
                                    <p:animEffect transition="in" filter="fade">
                                      <p:cBhvr>
                                        <p:cTn id="123" dur="1000"/>
                                        <p:tgtEl>
                                          <p:spTgt spid="232"/>
                                        </p:tgtEl>
                                      </p:cBhvr>
                                    </p:animEffect>
                                  </p:childTnLst>
                                </p:cTn>
                              </p:par>
                            </p:childTnLst>
                          </p:cTn>
                        </p:par>
                        <p:par>
                          <p:cTn id="124" fill="hold">
                            <p:stCondLst>
                              <p:cond delay="29500"/>
                            </p:stCondLst>
                            <p:childTnLst>
                              <p:par>
                                <p:cTn id="125" presetID="10" presetClass="entr" presetSubtype="0" fill="hold" nodeType="afterEffect">
                                  <p:stCondLst>
                                    <p:cond delay="0"/>
                                  </p:stCondLst>
                                  <p:childTnLst>
                                    <p:set>
                                      <p:cBhvr>
                                        <p:cTn id="126" dur="1" fill="hold">
                                          <p:stCondLst>
                                            <p:cond delay="0"/>
                                          </p:stCondLst>
                                        </p:cTn>
                                        <p:tgtEl>
                                          <p:spTgt spid="233"/>
                                        </p:tgtEl>
                                        <p:attrNameLst>
                                          <p:attrName>style.visibility</p:attrName>
                                        </p:attrNameLst>
                                      </p:cBhvr>
                                      <p:to>
                                        <p:strVal val="visible"/>
                                      </p:to>
                                    </p:set>
                                    <p:animEffect transition="in" filter="fade">
                                      <p:cBhvr>
                                        <p:cTn id="127" dur="1000"/>
                                        <p:tgtEl>
                                          <p:spTgt spid="233"/>
                                        </p:tgtEl>
                                      </p:cBhvr>
                                    </p:animEffect>
                                  </p:childTnLst>
                                </p:cTn>
                              </p:par>
                              <p:par>
                                <p:cTn id="128" presetID="10" presetClass="entr" presetSubtype="0" fill="hold" nodeType="withEffect">
                                  <p:stCondLst>
                                    <p:cond delay="0"/>
                                  </p:stCondLst>
                                  <p:childTnLst>
                                    <p:set>
                                      <p:cBhvr>
                                        <p:cTn id="129" dur="1" fill="hold">
                                          <p:stCondLst>
                                            <p:cond delay="0"/>
                                          </p:stCondLst>
                                        </p:cTn>
                                        <p:tgtEl>
                                          <p:spTgt spid="236"/>
                                        </p:tgtEl>
                                        <p:attrNameLst>
                                          <p:attrName>style.visibility</p:attrName>
                                        </p:attrNameLst>
                                      </p:cBhvr>
                                      <p:to>
                                        <p:strVal val="visible"/>
                                      </p:to>
                                    </p:set>
                                    <p:animEffect transition="in" filter="fade">
                                      <p:cBhvr>
                                        <p:cTn id="130" dur="500"/>
                                        <p:tgtEl>
                                          <p:spTgt spid="236"/>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240"/>
                                        </p:tgtEl>
                                        <p:attrNameLst>
                                          <p:attrName>style.visibility</p:attrName>
                                        </p:attrNameLst>
                                      </p:cBhvr>
                                      <p:to>
                                        <p:strVal val="visible"/>
                                      </p:to>
                                    </p:set>
                                    <p:animEffect transition="in" filter="fade">
                                      <p:cBhvr>
                                        <p:cTn id="135"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44" name="Shape 244"/>
        <p:cNvGrpSpPr/>
        <p:nvPr/>
      </p:nvGrpSpPr>
      <p:grpSpPr>
        <a:xfrm>
          <a:off x="0" y="0"/>
          <a:ext cx="0" cy="0"/>
          <a:chOff x="0" y="0"/>
          <a:chExt cx="0" cy="0"/>
        </a:xfrm>
      </p:grpSpPr>
      <p:sp>
        <p:nvSpPr>
          <p:cNvPr id="245" name="Google Shape;245;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30</a:t>
            </a:r>
            <a:endParaRPr sz="1100"/>
          </a:p>
        </p:txBody>
      </p:sp>
      <p:sp>
        <p:nvSpPr>
          <p:cNvPr id="246" name="Google Shape;246;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29</a:t>
            </a:r>
            <a:endParaRPr sz="1100"/>
          </a:p>
        </p:txBody>
      </p:sp>
      <p:sp>
        <p:nvSpPr>
          <p:cNvPr id="247" name="Google Shape;247;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28</a:t>
            </a:r>
            <a:endParaRPr sz="1100"/>
          </a:p>
        </p:txBody>
      </p:sp>
      <p:sp>
        <p:nvSpPr>
          <p:cNvPr id="248" name="Google Shape;248;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27</a:t>
            </a:r>
            <a:endParaRPr sz="1100"/>
          </a:p>
        </p:txBody>
      </p:sp>
      <p:sp>
        <p:nvSpPr>
          <p:cNvPr id="249" name="Google Shape;249;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26</a:t>
            </a:r>
            <a:endParaRPr sz="1100"/>
          </a:p>
        </p:txBody>
      </p:sp>
      <p:sp>
        <p:nvSpPr>
          <p:cNvPr id="250" name="Google Shape;250;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25</a:t>
            </a:r>
            <a:endParaRPr sz="1100"/>
          </a:p>
        </p:txBody>
      </p:sp>
      <p:sp>
        <p:nvSpPr>
          <p:cNvPr id="251" name="Google Shape;251;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24</a:t>
            </a:r>
            <a:endParaRPr sz="1100"/>
          </a:p>
        </p:txBody>
      </p:sp>
      <p:sp>
        <p:nvSpPr>
          <p:cNvPr id="252" name="Google Shape;252;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23</a:t>
            </a:r>
            <a:endParaRPr sz="1100"/>
          </a:p>
        </p:txBody>
      </p:sp>
      <p:sp>
        <p:nvSpPr>
          <p:cNvPr id="253" name="Google Shape;253;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22</a:t>
            </a:r>
            <a:endParaRPr sz="1100"/>
          </a:p>
        </p:txBody>
      </p:sp>
      <p:sp>
        <p:nvSpPr>
          <p:cNvPr id="254" name="Google Shape;254;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21</a:t>
            </a:r>
            <a:endParaRPr sz="1100"/>
          </a:p>
        </p:txBody>
      </p:sp>
      <p:sp>
        <p:nvSpPr>
          <p:cNvPr id="255" name="Google Shape;255;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20</a:t>
            </a:r>
            <a:endParaRPr sz="1100"/>
          </a:p>
        </p:txBody>
      </p:sp>
      <p:sp>
        <p:nvSpPr>
          <p:cNvPr id="256" name="Google Shape;256;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19</a:t>
            </a:r>
            <a:endParaRPr sz="1100"/>
          </a:p>
        </p:txBody>
      </p:sp>
      <p:sp>
        <p:nvSpPr>
          <p:cNvPr id="257" name="Google Shape;257;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18</a:t>
            </a:r>
            <a:endParaRPr sz="1100"/>
          </a:p>
        </p:txBody>
      </p:sp>
      <p:sp>
        <p:nvSpPr>
          <p:cNvPr id="258" name="Google Shape;258;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17</a:t>
            </a:r>
            <a:endParaRPr sz="1100"/>
          </a:p>
        </p:txBody>
      </p:sp>
      <p:sp>
        <p:nvSpPr>
          <p:cNvPr id="259" name="Google Shape;259;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16</a:t>
            </a:r>
            <a:endParaRPr sz="1100"/>
          </a:p>
        </p:txBody>
      </p:sp>
      <p:sp>
        <p:nvSpPr>
          <p:cNvPr id="260" name="Google Shape;260;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15</a:t>
            </a:r>
            <a:endParaRPr sz="1100"/>
          </a:p>
        </p:txBody>
      </p:sp>
      <p:sp>
        <p:nvSpPr>
          <p:cNvPr id="261" name="Google Shape;261;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14</a:t>
            </a:r>
            <a:endParaRPr sz="1100"/>
          </a:p>
        </p:txBody>
      </p:sp>
      <p:sp>
        <p:nvSpPr>
          <p:cNvPr id="262" name="Google Shape;262;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13</a:t>
            </a:r>
            <a:endParaRPr sz="1100"/>
          </a:p>
        </p:txBody>
      </p:sp>
      <p:sp>
        <p:nvSpPr>
          <p:cNvPr id="263" name="Google Shape;263;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12</a:t>
            </a:r>
            <a:endParaRPr sz="1100"/>
          </a:p>
        </p:txBody>
      </p:sp>
      <p:sp>
        <p:nvSpPr>
          <p:cNvPr id="264" name="Google Shape;264;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11</a:t>
            </a:r>
            <a:endParaRPr sz="1100"/>
          </a:p>
        </p:txBody>
      </p:sp>
      <p:sp>
        <p:nvSpPr>
          <p:cNvPr id="265" name="Google Shape;265;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10</a:t>
            </a:r>
            <a:endParaRPr sz="1100"/>
          </a:p>
        </p:txBody>
      </p:sp>
      <p:sp>
        <p:nvSpPr>
          <p:cNvPr id="266" name="Google Shape;266;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09</a:t>
            </a:r>
            <a:endParaRPr sz="1100"/>
          </a:p>
        </p:txBody>
      </p:sp>
      <p:sp>
        <p:nvSpPr>
          <p:cNvPr id="267" name="Google Shape;267;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08</a:t>
            </a:r>
            <a:endParaRPr sz="1100"/>
          </a:p>
        </p:txBody>
      </p:sp>
      <p:sp>
        <p:nvSpPr>
          <p:cNvPr id="268" name="Google Shape;268;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07</a:t>
            </a:r>
            <a:endParaRPr sz="1100"/>
          </a:p>
        </p:txBody>
      </p:sp>
      <p:sp>
        <p:nvSpPr>
          <p:cNvPr id="269" name="Google Shape;269;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06</a:t>
            </a:r>
            <a:endParaRPr sz="1100"/>
          </a:p>
        </p:txBody>
      </p:sp>
      <p:sp>
        <p:nvSpPr>
          <p:cNvPr id="270" name="Google Shape;270;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05</a:t>
            </a:r>
            <a:endParaRPr sz="1100"/>
          </a:p>
        </p:txBody>
      </p:sp>
      <p:sp>
        <p:nvSpPr>
          <p:cNvPr id="271" name="Google Shape;271;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04</a:t>
            </a:r>
            <a:endParaRPr sz="1100"/>
          </a:p>
        </p:txBody>
      </p:sp>
      <p:sp>
        <p:nvSpPr>
          <p:cNvPr id="272" name="Google Shape;272;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03</a:t>
            </a:r>
            <a:endParaRPr sz="1100"/>
          </a:p>
        </p:txBody>
      </p:sp>
      <p:sp>
        <p:nvSpPr>
          <p:cNvPr id="273" name="Google Shape;273;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02</a:t>
            </a:r>
            <a:endParaRPr sz="1100"/>
          </a:p>
        </p:txBody>
      </p:sp>
      <p:sp>
        <p:nvSpPr>
          <p:cNvPr id="274" name="Google Shape;274;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01</a:t>
            </a:r>
            <a:endParaRPr sz="1100"/>
          </a:p>
        </p:txBody>
      </p:sp>
      <p:sp>
        <p:nvSpPr>
          <p:cNvPr id="275" name="Google Shape;275;p24"/>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00</a:t>
            </a:r>
            <a:endParaRPr sz="1100"/>
          </a:p>
        </p:txBody>
      </p:sp>
      <p:sp>
        <p:nvSpPr>
          <p:cNvPr id="276" name="Google Shape;276;p24"/>
          <p:cNvSpPr/>
          <p:nvPr/>
        </p:nvSpPr>
        <p:spPr>
          <a:xfrm>
            <a:off x="6972300" y="4743450"/>
            <a:ext cx="914400" cy="285900"/>
          </a:xfrm>
          <a:prstGeom prst="roundRect">
            <a:avLst>
              <a:gd name="adj" fmla="val 16667"/>
            </a:avLst>
          </a:prstGeom>
          <a:solidFill>
            <a:schemeClr val="lt1"/>
          </a:solidFill>
          <a:ln w="25400" cap="flat" cmpd="sng">
            <a:solidFill>
              <a:schemeClr val="accen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500" b="1">
                <a:solidFill>
                  <a:srgbClr val="FF0000"/>
                </a:solidFill>
                <a:latin typeface="Tahoma" panose="020B0604030504040204"/>
                <a:ea typeface="Tahoma" panose="020B0604030504040204"/>
                <a:cs typeface="Tahoma" panose="020B0604030504040204"/>
                <a:sym typeface="Tahoma" panose="020B0604030504040204"/>
              </a:rPr>
              <a:t>Bắt đầu</a:t>
            </a:r>
            <a:endParaRPr sz="1500" b="1">
              <a:solidFill>
                <a:srgbClr val="FF0000"/>
              </a:solidFill>
              <a:latin typeface="Tahoma" panose="020B0604030504040204"/>
              <a:ea typeface="Tahoma" panose="020B0604030504040204"/>
              <a:cs typeface="Tahoma" panose="020B0604030504040204"/>
              <a:sym typeface="Tahoma" panose="020B0604030504040204"/>
            </a:endParaRPr>
          </a:p>
        </p:txBody>
      </p:sp>
      <p:sp>
        <p:nvSpPr>
          <p:cNvPr id="277" name="Google Shape;277;p24"/>
          <p:cNvSpPr/>
          <p:nvPr/>
        </p:nvSpPr>
        <p:spPr>
          <a:xfrm>
            <a:off x="6961585" y="298847"/>
            <a:ext cx="914400" cy="628800"/>
          </a:xfrm>
          <a:prstGeom prst="roundRect">
            <a:avLst>
              <a:gd name="adj" fmla="val 16667"/>
            </a:avLst>
          </a:prstGeom>
          <a:no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3600" b="1">
              <a:solidFill>
                <a:schemeClr val="lt1"/>
              </a:solidFill>
              <a:latin typeface="Tahoma" panose="020B0604030504040204"/>
              <a:ea typeface="Tahoma" panose="020B0604030504040204"/>
              <a:cs typeface="Tahoma" panose="020B0604030504040204"/>
              <a:sym typeface="Tahoma" panose="020B0604030504040204"/>
            </a:endParaRPr>
          </a:p>
        </p:txBody>
      </p:sp>
      <p:sp>
        <p:nvSpPr>
          <p:cNvPr id="278" name="Google Shape;278;p24"/>
          <p:cNvSpPr/>
          <p:nvPr/>
        </p:nvSpPr>
        <p:spPr>
          <a:xfrm>
            <a:off x="6940154" y="114300"/>
            <a:ext cx="946500" cy="285900"/>
          </a:xfrm>
          <a:prstGeom prst="roundRect">
            <a:avLst>
              <a:gd name="adj" fmla="val 16667"/>
            </a:avLst>
          </a:prstGeom>
          <a:gradFill>
            <a:gsLst>
              <a:gs pos="0">
                <a:srgbClr val="D7E085"/>
              </a:gs>
              <a:gs pos="100000">
                <a:srgbClr val="FFFFAF"/>
              </a:gs>
            </a:gsLst>
            <a:lin ang="16200038" scaled="0"/>
          </a:gradFill>
          <a:ln w="9525" cap="flat" cmpd="sng">
            <a:solidFill>
              <a:srgbClr val="CBD28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sz="1500" b="1">
                <a:solidFill>
                  <a:srgbClr val="FFFFFF"/>
                </a:solidFill>
                <a:latin typeface="Tahoma" panose="020B0604030504040204"/>
                <a:ea typeface="Tahoma" panose="020B0604030504040204"/>
                <a:cs typeface="Tahoma" panose="020B0604030504040204"/>
                <a:sym typeface="Tahoma" panose="020B0604030504040204"/>
              </a:rPr>
              <a:t>Hết giờ</a:t>
            </a:r>
            <a:endParaRPr sz="1500" b="1">
              <a:solidFill>
                <a:srgbClr val="FFFFFF"/>
              </a:solidFill>
              <a:latin typeface="Tahoma" panose="020B0604030504040204"/>
              <a:ea typeface="Tahoma" panose="020B0604030504040204"/>
              <a:cs typeface="Tahoma" panose="020B0604030504040204"/>
              <a:sym typeface="Tahoma" panose="020B0604030504040204"/>
            </a:endParaRPr>
          </a:p>
        </p:txBody>
      </p:sp>
      <p:sp>
        <p:nvSpPr>
          <p:cNvPr id="279" name="Google Shape;279;p24"/>
          <p:cNvSpPr txBox="1"/>
          <p:nvPr/>
        </p:nvSpPr>
        <p:spPr>
          <a:xfrm>
            <a:off x="852678" y="1066773"/>
            <a:ext cx="7438800" cy="423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2300" b="1">
                <a:solidFill>
                  <a:schemeClr val="dk1"/>
                </a:solidFill>
                <a:latin typeface="Arial" panose="020B0604020202020204"/>
                <a:ea typeface="Arial" panose="020B0604020202020204"/>
                <a:cs typeface="Arial" panose="020B0604020202020204"/>
                <a:sym typeface="Arial" panose="020B0604020202020204"/>
              </a:rPr>
              <a:t>Câu </a:t>
            </a:r>
            <a:r>
              <a:rPr lang="en-US" sz="2300" b="1">
                <a:solidFill>
                  <a:schemeClr val="dk1"/>
                </a:solidFill>
              </a:rPr>
              <a:t>2</a:t>
            </a:r>
            <a:r>
              <a:rPr lang="en-US" sz="2300" b="1">
                <a:solidFill>
                  <a:schemeClr val="dk1"/>
                </a:solidFill>
                <a:latin typeface="Arial" panose="020B0604020202020204"/>
                <a:ea typeface="Arial" panose="020B0604020202020204"/>
                <a:cs typeface="Arial" panose="020B0604020202020204"/>
                <a:sym typeface="Arial" panose="020B0604020202020204"/>
              </a:rPr>
              <a:t>:</a:t>
            </a:r>
            <a:endParaRPr sz="1100"/>
          </a:p>
        </p:txBody>
      </p:sp>
      <p:sp>
        <p:nvSpPr>
          <p:cNvPr id="280" name="Google Shape;280;p24"/>
          <p:cNvSpPr txBox="1"/>
          <p:nvPr/>
        </p:nvSpPr>
        <p:spPr>
          <a:xfrm>
            <a:off x="606575" y="405425"/>
            <a:ext cx="4745700" cy="423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300"/>
              <a:buFont typeface="Arial" panose="020B0604020202020204"/>
              <a:buNone/>
            </a:pPr>
            <a:r>
              <a:rPr lang="en-US" sz="2300">
                <a:solidFill>
                  <a:srgbClr val="0070C0"/>
                </a:solidFill>
                <a:latin typeface="Arial" panose="020B0604020202020204"/>
                <a:ea typeface="Arial" panose="020B0604020202020204"/>
                <a:cs typeface="Arial" panose="020B0604020202020204"/>
                <a:sym typeface="Arial" panose="020B0604020202020204"/>
              </a:rPr>
              <a:t>TRÒ CHƠI NHANH NHƯ CHÓP</a:t>
            </a:r>
            <a:endParaRPr sz="2300" b="0" i="0" u="none" strike="noStrike" cap="none">
              <a:solidFill>
                <a:srgbClr val="0070C0"/>
              </a:solidFill>
              <a:latin typeface="Arial" panose="020B0604020202020204"/>
              <a:ea typeface="Arial" panose="020B0604020202020204"/>
              <a:cs typeface="Arial" panose="020B0604020202020204"/>
              <a:sym typeface="Arial" panose="020B0604020202020204"/>
            </a:endParaRPr>
          </a:p>
        </p:txBody>
      </p:sp>
      <p:pic>
        <p:nvPicPr>
          <p:cNvPr id="281" name="Google Shape;281;p24"/>
          <p:cNvPicPr preferRelativeResize="0"/>
          <p:nvPr/>
        </p:nvPicPr>
        <p:blipFill>
          <a:blip r:embed="rId1"/>
          <a:stretch>
            <a:fillRect/>
          </a:stretch>
        </p:blipFill>
        <p:spPr>
          <a:xfrm>
            <a:off x="1920112" y="1598825"/>
            <a:ext cx="2118625" cy="3190176"/>
          </a:xfrm>
          <a:prstGeom prst="rect">
            <a:avLst/>
          </a:prstGeom>
          <a:noFill/>
          <a:ln>
            <a:noFill/>
          </a:ln>
        </p:spPr>
      </p:pic>
      <p:sp>
        <p:nvSpPr>
          <p:cNvPr id="282" name="Google Shape;282;p24"/>
          <p:cNvSpPr txBox="1"/>
          <p:nvPr/>
        </p:nvSpPr>
        <p:spPr>
          <a:xfrm>
            <a:off x="4572000" y="1598825"/>
            <a:ext cx="3664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FF0000"/>
                </a:solidFill>
              </a:rPr>
              <a:t>Hai chương trình đều hoàn thành trong 8 giây, đúng hay sai?</a:t>
            </a:r>
            <a:endParaRPr sz="1800">
              <a:solidFill>
                <a:srgbClr val="FF0000"/>
              </a:solidFill>
            </a:endParaRPr>
          </a:p>
        </p:txBody>
      </p:sp>
      <p:sp>
        <p:nvSpPr>
          <p:cNvPr id="283" name="Google Shape;283;p24"/>
          <p:cNvSpPr txBox="1"/>
          <p:nvPr/>
        </p:nvSpPr>
        <p:spPr>
          <a:xfrm>
            <a:off x="5863375" y="3008900"/>
            <a:ext cx="1576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solidFill>
                  <a:srgbClr val="16A085"/>
                </a:solidFill>
              </a:rPr>
              <a:t>ĐÚNG</a:t>
            </a:r>
            <a:endParaRPr sz="3600" b="1">
              <a:solidFill>
                <a:srgbClr val="16A08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76"/>
                                        </p:tgtEl>
                                      </p:cBhvr>
                                    </p:animEffect>
                                    <p:set>
                                      <p:cBhvr>
                                        <p:cTn id="7" dur="1" fill="hold">
                                          <p:stCondLst>
                                            <p:cond delay="500"/>
                                          </p:stCondLst>
                                        </p:cTn>
                                        <p:tgtEl>
                                          <p:spTgt spid="276"/>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6"/>
                                        </p:tgtEl>
                                        <p:attrNameLst>
                                          <p:attrName>style.visibility</p:attrName>
                                        </p:attrNameLst>
                                      </p:cBhvr>
                                      <p:to>
                                        <p:strVal val="visible"/>
                                      </p:to>
                                    </p:set>
                                    <p:animEffect transition="in" filter="fade">
                                      <p:cBhvr>
                                        <p:cTn id="11" dur="1000"/>
                                        <p:tgtEl>
                                          <p:spTgt spid="246"/>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47"/>
                                        </p:tgtEl>
                                        <p:attrNameLst>
                                          <p:attrName>style.visibility</p:attrName>
                                        </p:attrNameLst>
                                      </p:cBhvr>
                                      <p:to>
                                        <p:strVal val="visible"/>
                                      </p:to>
                                    </p:set>
                                    <p:animEffect transition="in" filter="fade">
                                      <p:cBhvr>
                                        <p:cTn id="15" dur="1000"/>
                                        <p:tgtEl>
                                          <p:spTgt spid="247"/>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248"/>
                                        </p:tgtEl>
                                        <p:attrNameLst>
                                          <p:attrName>style.visibility</p:attrName>
                                        </p:attrNameLst>
                                      </p:cBhvr>
                                      <p:to>
                                        <p:strVal val="visible"/>
                                      </p:to>
                                    </p:set>
                                    <p:animEffect transition="in" filter="fade">
                                      <p:cBhvr>
                                        <p:cTn id="19" dur="1000"/>
                                        <p:tgtEl>
                                          <p:spTgt spid="248"/>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249"/>
                                        </p:tgtEl>
                                        <p:attrNameLst>
                                          <p:attrName>style.visibility</p:attrName>
                                        </p:attrNameLst>
                                      </p:cBhvr>
                                      <p:to>
                                        <p:strVal val="visible"/>
                                      </p:to>
                                    </p:set>
                                    <p:animEffect transition="in" filter="fade">
                                      <p:cBhvr>
                                        <p:cTn id="23" dur="1000"/>
                                        <p:tgtEl>
                                          <p:spTgt spid="249"/>
                                        </p:tgtEl>
                                      </p:cBhvr>
                                    </p:animEffect>
                                  </p:childTnLst>
                                </p:cTn>
                              </p:par>
                            </p:childTnLst>
                          </p:cTn>
                        </p:par>
                        <p:par>
                          <p:cTn id="24" fill="hold">
                            <p:stCondLst>
                              <p:cond delay="4500"/>
                            </p:stCondLst>
                            <p:childTnLst>
                              <p:par>
                                <p:cTn id="25" presetID="10" presetClass="entr" presetSubtype="0" fill="hold" nodeType="afterEffect">
                                  <p:stCondLst>
                                    <p:cond delay="0"/>
                                  </p:stCondLst>
                                  <p:childTnLst>
                                    <p:set>
                                      <p:cBhvr>
                                        <p:cTn id="26" dur="1" fill="hold">
                                          <p:stCondLst>
                                            <p:cond delay="0"/>
                                          </p:stCondLst>
                                        </p:cTn>
                                        <p:tgtEl>
                                          <p:spTgt spid="250"/>
                                        </p:tgtEl>
                                        <p:attrNameLst>
                                          <p:attrName>style.visibility</p:attrName>
                                        </p:attrNameLst>
                                      </p:cBhvr>
                                      <p:to>
                                        <p:strVal val="visible"/>
                                      </p:to>
                                    </p:set>
                                    <p:animEffect transition="in" filter="fade">
                                      <p:cBhvr>
                                        <p:cTn id="27" dur="1000"/>
                                        <p:tgtEl>
                                          <p:spTgt spid="250"/>
                                        </p:tgtEl>
                                      </p:cBhvr>
                                    </p:animEffect>
                                  </p:childTnLst>
                                </p:cTn>
                              </p:par>
                            </p:childTnLst>
                          </p:cTn>
                        </p:par>
                        <p:par>
                          <p:cTn id="28" fill="hold">
                            <p:stCondLst>
                              <p:cond delay="5500"/>
                            </p:stCondLst>
                            <p:childTnLst>
                              <p:par>
                                <p:cTn id="29" presetID="10" presetClass="entr" presetSubtype="0" fill="hold" nodeType="afterEffect">
                                  <p:stCondLst>
                                    <p:cond delay="0"/>
                                  </p:stCondLst>
                                  <p:childTnLst>
                                    <p:set>
                                      <p:cBhvr>
                                        <p:cTn id="30" dur="1" fill="hold">
                                          <p:stCondLst>
                                            <p:cond delay="0"/>
                                          </p:stCondLst>
                                        </p:cTn>
                                        <p:tgtEl>
                                          <p:spTgt spid="251"/>
                                        </p:tgtEl>
                                        <p:attrNameLst>
                                          <p:attrName>style.visibility</p:attrName>
                                        </p:attrNameLst>
                                      </p:cBhvr>
                                      <p:to>
                                        <p:strVal val="visible"/>
                                      </p:to>
                                    </p:set>
                                    <p:animEffect transition="in" filter="fade">
                                      <p:cBhvr>
                                        <p:cTn id="31" dur="1000"/>
                                        <p:tgtEl>
                                          <p:spTgt spid="251"/>
                                        </p:tgtEl>
                                      </p:cBhvr>
                                    </p:animEffect>
                                  </p:childTnLst>
                                </p:cTn>
                              </p:par>
                            </p:childTnLst>
                          </p:cTn>
                        </p:par>
                        <p:par>
                          <p:cTn id="32" fill="hold">
                            <p:stCondLst>
                              <p:cond delay="6500"/>
                            </p:stCondLst>
                            <p:childTnLst>
                              <p:par>
                                <p:cTn id="33" presetID="10" presetClass="entr" presetSubtype="0" fill="hold" nodeType="afterEffect">
                                  <p:stCondLst>
                                    <p:cond delay="0"/>
                                  </p:stCondLst>
                                  <p:childTnLst>
                                    <p:set>
                                      <p:cBhvr>
                                        <p:cTn id="34" dur="1" fill="hold">
                                          <p:stCondLst>
                                            <p:cond delay="0"/>
                                          </p:stCondLst>
                                        </p:cTn>
                                        <p:tgtEl>
                                          <p:spTgt spid="252"/>
                                        </p:tgtEl>
                                        <p:attrNameLst>
                                          <p:attrName>style.visibility</p:attrName>
                                        </p:attrNameLst>
                                      </p:cBhvr>
                                      <p:to>
                                        <p:strVal val="visible"/>
                                      </p:to>
                                    </p:set>
                                    <p:animEffect transition="in" filter="fade">
                                      <p:cBhvr>
                                        <p:cTn id="35" dur="1000"/>
                                        <p:tgtEl>
                                          <p:spTgt spid="252"/>
                                        </p:tgtEl>
                                      </p:cBhvr>
                                    </p:animEffect>
                                  </p:childTnLst>
                                </p:cTn>
                              </p:par>
                            </p:childTnLst>
                          </p:cTn>
                        </p:par>
                        <p:par>
                          <p:cTn id="36" fill="hold">
                            <p:stCondLst>
                              <p:cond delay="7500"/>
                            </p:stCondLst>
                            <p:childTnLst>
                              <p:par>
                                <p:cTn id="37" presetID="10" presetClass="entr" presetSubtype="0" fill="hold" nodeType="afterEffect">
                                  <p:stCondLst>
                                    <p:cond delay="0"/>
                                  </p:stCondLst>
                                  <p:childTnLst>
                                    <p:set>
                                      <p:cBhvr>
                                        <p:cTn id="38" dur="1" fill="hold">
                                          <p:stCondLst>
                                            <p:cond delay="0"/>
                                          </p:stCondLst>
                                        </p:cTn>
                                        <p:tgtEl>
                                          <p:spTgt spid="253"/>
                                        </p:tgtEl>
                                        <p:attrNameLst>
                                          <p:attrName>style.visibility</p:attrName>
                                        </p:attrNameLst>
                                      </p:cBhvr>
                                      <p:to>
                                        <p:strVal val="visible"/>
                                      </p:to>
                                    </p:set>
                                    <p:animEffect transition="in" filter="fade">
                                      <p:cBhvr>
                                        <p:cTn id="39" dur="1000"/>
                                        <p:tgtEl>
                                          <p:spTgt spid="253"/>
                                        </p:tgtEl>
                                      </p:cBhvr>
                                    </p:animEffect>
                                  </p:childTnLst>
                                </p:cTn>
                              </p:par>
                            </p:childTnLst>
                          </p:cTn>
                        </p:par>
                        <p:par>
                          <p:cTn id="40" fill="hold">
                            <p:stCondLst>
                              <p:cond delay="8500"/>
                            </p:stCondLst>
                            <p:childTnLst>
                              <p:par>
                                <p:cTn id="41" presetID="10" presetClass="entr" presetSubtype="0" fill="hold" nodeType="afterEffect">
                                  <p:stCondLst>
                                    <p:cond delay="0"/>
                                  </p:stCondLst>
                                  <p:childTnLst>
                                    <p:set>
                                      <p:cBhvr>
                                        <p:cTn id="42" dur="1" fill="hold">
                                          <p:stCondLst>
                                            <p:cond delay="0"/>
                                          </p:stCondLst>
                                        </p:cTn>
                                        <p:tgtEl>
                                          <p:spTgt spid="254"/>
                                        </p:tgtEl>
                                        <p:attrNameLst>
                                          <p:attrName>style.visibility</p:attrName>
                                        </p:attrNameLst>
                                      </p:cBhvr>
                                      <p:to>
                                        <p:strVal val="visible"/>
                                      </p:to>
                                    </p:set>
                                    <p:animEffect transition="in" filter="fade">
                                      <p:cBhvr>
                                        <p:cTn id="43" dur="1000"/>
                                        <p:tgtEl>
                                          <p:spTgt spid="254"/>
                                        </p:tgtEl>
                                      </p:cBhvr>
                                    </p:animEffect>
                                  </p:childTnLst>
                                </p:cTn>
                              </p:par>
                            </p:childTnLst>
                          </p:cTn>
                        </p:par>
                        <p:par>
                          <p:cTn id="44" fill="hold">
                            <p:stCondLst>
                              <p:cond delay="9500"/>
                            </p:stCondLst>
                            <p:childTnLst>
                              <p:par>
                                <p:cTn id="45" presetID="10" presetClass="entr" presetSubtype="0" fill="hold" nodeType="afterEffect">
                                  <p:stCondLst>
                                    <p:cond delay="0"/>
                                  </p:stCondLst>
                                  <p:childTnLst>
                                    <p:set>
                                      <p:cBhvr>
                                        <p:cTn id="46" dur="1" fill="hold">
                                          <p:stCondLst>
                                            <p:cond delay="0"/>
                                          </p:stCondLst>
                                        </p:cTn>
                                        <p:tgtEl>
                                          <p:spTgt spid="255"/>
                                        </p:tgtEl>
                                        <p:attrNameLst>
                                          <p:attrName>style.visibility</p:attrName>
                                        </p:attrNameLst>
                                      </p:cBhvr>
                                      <p:to>
                                        <p:strVal val="visible"/>
                                      </p:to>
                                    </p:set>
                                    <p:animEffect transition="in" filter="fade">
                                      <p:cBhvr>
                                        <p:cTn id="47" dur="1000"/>
                                        <p:tgtEl>
                                          <p:spTgt spid="255"/>
                                        </p:tgtEl>
                                      </p:cBhvr>
                                    </p:animEffect>
                                  </p:childTnLst>
                                </p:cTn>
                              </p:par>
                            </p:childTnLst>
                          </p:cTn>
                        </p:par>
                        <p:par>
                          <p:cTn id="48" fill="hold">
                            <p:stCondLst>
                              <p:cond delay="10500"/>
                            </p:stCondLst>
                            <p:childTnLst>
                              <p:par>
                                <p:cTn id="49" presetID="10" presetClass="entr" presetSubtype="0" fill="hold" nodeType="afterEffect">
                                  <p:stCondLst>
                                    <p:cond delay="0"/>
                                  </p:stCondLst>
                                  <p:childTnLst>
                                    <p:set>
                                      <p:cBhvr>
                                        <p:cTn id="50" dur="1" fill="hold">
                                          <p:stCondLst>
                                            <p:cond delay="0"/>
                                          </p:stCondLst>
                                        </p:cTn>
                                        <p:tgtEl>
                                          <p:spTgt spid="256"/>
                                        </p:tgtEl>
                                        <p:attrNameLst>
                                          <p:attrName>style.visibility</p:attrName>
                                        </p:attrNameLst>
                                      </p:cBhvr>
                                      <p:to>
                                        <p:strVal val="visible"/>
                                      </p:to>
                                    </p:set>
                                    <p:animEffect transition="in" filter="fade">
                                      <p:cBhvr>
                                        <p:cTn id="51" dur="1000"/>
                                        <p:tgtEl>
                                          <p:spTgt spid="256"/>
                                        </p:tgtEl>
                                      </p:cBhvr>
                                    </p:animEffect>
                                  </p:childTnLst>
                                </p:cTn>
                              </p:par>
                            </p:childTnLst>
                          </p:cTn>
                        </p:par>
                        <p:par>
                          <p:cTn id="52" fill="hold">
                            <p:stCondLst>
                              <p:cond delay="11500"/>
                            </p:stCondLst>
                            <p:childTnLst>
                              <p:par>
                                <p:cTn id="53" presetID="10" presetClass="entr" presetSubtype="0" fill="hold" nodeType="afterEffect">
                                  <p:stCondLst>
                                    <p:cond delay="0"/>
                                  </p:stCondLst>
                                  <p:childTnLst>
                                    <p:set>
                                      <p:cBhvr>
                                        <p:cTn id="54" dur="1" fill="hold">
                                          <p:stCondLst>
                                            <p:cond delay="0"/>
                                          </p:stCondLst>
                                        </p:cTn>
                                        <p:tgtEl>
                                          <p:spTgt spid="257"/>
                                        </p:tgtEl>
                                        <p:attrNameLst>
                                          <p:attrName>style.visibility</p:attrName>
                                        </p:attrNameLst>
                                      </p:cBhvr>
                                      <p:to>
                                        <p:strVal val="visible"/>
                                      </p:to>
                                    </p:set>
                                    <p:animEffect transition="in" filter="fade">
                                      <p:cBhvr>
                                        <p:cTn id="55" dur="1000"/>
                                        <p:tgtEl>
                                          <p:spTgt spid="257"/>
                                        </p:tgtEl>
                                      </p:cBhvr>
                                    </p:animEffect>
                                  </p:childTnLst>
                                </p:cTn>
                              </p:par>
                            </p:childTnLst>
                          </p:cTn>
                        </p:par>
                        <p:par>
                          <p:cTn id="56" fill="hold">
                            <p:stCondLst>
                              <p:cond delay="12500"/>
                            </p:stCondLst>
                            <p:childTnLst>
                              <p:par>
                                <p:cTn id="57" presetID="10" presetClass="entr" presetSubtype="0" fill="hold" nodeType="afterEffect">
                                  <p:stCondLst>
                                    <p:cond delay="0"/>
                                  </p:stCondLst>
                                  <p:childTnLst>
                                    <p:set>
                                      <p:cBhvr>
                                        <p:cTn id="58" dur="1" fill="hold">
                                          <p:stCondLst>
                                            <p:cond delay="0"/>
                                          </p:stCondLst>
                                        </p:cTn>
                                        <p:tgtEl>
                                          <p:spTgt spid="258"/>
                                        </p:tgtEl>
                                        <p:attrNameLst>
                                          <p:attrName>style.visibility</p:attrName>
                                        </p:attrNameLst>
                                      </p:cBhvr>
                                      <p:to>
                                        <p:strVal val="visible"/>
                                      </p:to>
                                    </p:set>
                                    <p:animEffect transition="in" filter="fade">
                                      <p:cBhvr>
                                        <p:cTn id="59" dur="1000"/>
                                        <p:tgtEl>
                                          <p:spTgt spid="258"/>
                                        </p:tgtEl>
                                      </p:cBhvr>
                                    </p:animEffect>
                                  </p:childTnLst>
                                </p:cTn>
                              </p:par>
                            </p:childTnLst>
                          </p:cTn>
                        </p:par>
                        <p:par>
                          <p:cTn id="60" fill="hold">
                            <p:stCondLst>
                              <p:cond delay="13500"/>
                            </p:stCondLst>
                            <p:childTnLst>
                              <p:par>
                                <p:cTn id="61" presetID="10" presetClass="entr" presetSubtype="0" fill="hold" nodeType="afterEffect">
                                  <p:stCondLst>
                                    <p:cond delay="0"/>
                                  </p:stCondLst>
                                  <p:childTnLst>
                                    <p:set>
                                      <p:cBhvr>
                                        <p:cTn id="62" dur="1" fill="hold">
                                          <p:stCondLst>
                                            <p:cond delay="0"/>
                                          </p:stCondLst>
                                        </p:cTn>
                                        <p:tgtEl>
                                          <p:spTgt spid="259"/>
                                        </p:tgtEl>
                                        <p:attrNameLst>
                                          <p:attrName>style.visibility</p:attrName>
                                        </p:attrNameLst>
                                      </p:cBhvr>
                                      <p:to>
                                        <p:strVal val="visible"/>
                                      </p:to>
                                    </p:set>
                                    <p:animEffect transition="in" filter="fade">
                                      <p:cBhvr>
                                        <p:cTn id="63" dur="1000"/>
                                        <p:tgtEl>
                                          <p:spTgt spid="259"/>
                                        </p:tgtEl>
                                      </p:cBhvr>
                                    </p:animEffect>
                                  </p:childTnLst>
                                </p:cTn>
                              </p:par>
                            </p:childTnLst>
                          </p:cTn>
                        </p:par>
                        <p:par>
                          <p:cTn id="64" fill="hold">
                            <p:stCondLst>
                              <p:cond delay="14500"/>
                            </p:stCondLst>
                            <p:childTnLst>
                              <p:par>
                                <p:cTn id="65" presetID="10" presetClass="entr" presetSubtype="0" fill="hold" nodeType="afterEffect">
                                  <p:stCondLst>
                                    <p:cond delay="0"/>
                                  </p:stCondLst>
                                  <p:childTnLst>
                                    <p:set>
                                      <p:cBhvr>
                                        <p:cTn id="66" dur="1" fill="hold">
                                          <p:stCondLst>
                                            <p:cond delay="0"/>
                                          </p:stCondLst>
                                        </p:cTn>
                                        <p:tgtEl>
                                          <p:spTgt spid="260"/>
                                        </p:tgtEl>
                                        <p:attrNameLst>
                                          <p:attrName>style.visibility</p:attrName>
                                        </p:attrNameLst>
                                      </p:cBhvr>
                                      <p:to>
                                        <p:strVal val="visible"/>
                                      </p:to>
                                    </p:set>
                                    <p:animEffect transition="in" filter="fade">
                                      <p:cBhvr>
                                        <p:cTn id="67" dur="1000"/>
                                        <p:tgtEl>
                                          <p:spTgt spid="260"/>
                                        </p:tgtEl>
                                      </p:cBhvr>
                                    </p:animEffect>
                                  </p:childTnLst>
                                </p:cTn>
                              </p:par>
                            </p:childTnLst>
                          </p:cTn>
                        </p:par>
                        <p:par>
                          <p:cTn id="68" fill="hold">
                            <p:stCondLst>
                              <p:cond delay="15500"/>
                            </p:stCondLst>
                            <p:childTnLst>
                              <p:par>
                                <p:cTn id="69" presetID="10" presetClass="entr" presetSubtype="0" fill="hold" nodeType="afterEffect">
                                  <p:stCondLst>
                                    <p:cond delay="0"/>
                                  </p:stCondLst>
                                  <p:childTnLst>
                                    <p:set>
                                      <p:cBhvr>
                                        <p:cTn id="70" dur="1" fill="hold">
                                          <p:stCondLst>
                                            <p:cond delay="0"/>
                                          </p:stCondLst>
                                        </p:cTn>
                                        <p:tgtEl>
                                          <p:spTgt spid="261"/>
                                        </p:tgtEl>
                                        <p:attrNameLst>
                                          <p:attrName>style.visibility</p:attrName>
                                        </p:attrNameLst>
                                      </p:cBhvr>
                                      <p:to>
                                        <p:strVal val="visible"/>
                                      </p:to>
                                    </p:set>
                                    <p:animEffect transition="in" filter="fade">
                                      <p:cBhvr>
                                        <p:cTn id="71" dur="1000"/>
                                        <p:tgtEl>
                                          <p:spTgt spid="261"/>
                                        </p:tgtEl>
                                      </p:cBhvr>
                                    </p:animEffect>
                                  </p:childTnLst>
                                </p:cTn>
                              </p:par>
                            </p:childTnLst>
                          </p:cTn>
                        </p:par>
                        <p:par>
                          <p:cTn id="72" fill="hold">
                            <p:stCondLst>
                              <p:cond delay="16500"/>
                            </p:stCondLst>
                            <p:childTnLst>
                              <p:par>
                                <p:cTn id="73" presetID="10" presetClass="entr" presetSubtype="0" fill="hold" nodeType="afterEffect">
                                  <p:stCondLst>
                                    <p:cond delay="0"/>
                                  </p:stCondLst>
                                  <p:childTnLst>
                                    <p:set>
                                      <p:cBhvr>
                                        <p:cTn id="74" dur="1" fill="hold">
                                          <p:stCondLst>
                                            <p:cond delay="0"/>
                                          </p:stCondLst>
                                        </p:cTn>
                                        <p:tgtEl>
                                          <p:spTgt spid="262"/>
                                        </p:tgtEl>
                                        <p:attrNameLst>
                                          <p:attrName>style.visibility</p:attrName>
                                        </p:attrNameLst>
                                      </p:cBhvr>
                                      <p:to>
                                        <p:strVal val="visible"/>
                                      </p:to>
                                    </p:set>
                                    <p:animEffect transition="in" filter="fade">
                                      <p:cBhvr>
                                        <p:cTn id="75" dur="1000"/>
                                        <p:tgtEl>
                                          <p:spTgt spid="262"/>
                                        </p:tgtEl>
                                      </p:cBhvr>
                                    </p:animEffect>
                                  </p:childTnLst>
                                </p:cTn>
                              </p:par>
                            </p:childTnLst>
                          </p:cTn>
                        </p:par>
                        <p:par>
                          <p:cTn id="76" fill="hold">
                            <p:stCondLst>
                              <p:cond delay="17500"/>
                            </p:stCondLst>
                            <p:childTnLst>
                              <p:par>
                                <p:cTn id="77" presetID="10" presetClass="entr" presetSubtype="0" fill="hold" nodeType="afterEffect">
                                  <p:stCondLst>
                                    <p:cond delay="0"/>
                                  </p:stCondLst>
                                  <p:childTnLst>
                                    <p:set>
                                      <p:cBhvr>
                                        <p:cTn id="78" dur="1" fill="hold">
                                          <p:stCondLst>
                                            <p:cond delay="0"/>
                                          </p:stCondLst>
                                        </p:cTn>
                                        <p:tgtEl>
                                          <p:spTgt spid="263"/>
                                        </p:tgtEl>
                                        <p:attrNameLst>
                                          <p:attrName>style.visibility</p:attrName>
                                        </p:attrNameLst>
                                      </p:cBhvr>
                                      <p:to>
                                        <p:strVal val="visible"/>
                                      </p:to>
                                    </p:set>
                                    <p:animEffect transition="in" filter="fade">
                                      <p:cBhvr>
                                        <p:cTn id="79" dur="1000"/>
                                        <p:tgtEl>
                                          <p:spTgt spid="263"/>
                                        </p:tgtEl>
                                      </p:cBhvr>
                                    </p:animEffect>
                                  </p:childTnLst>
                                </p:cTn>
                              </p:par>
                            </p:childTnLst>
                          </p:cTn>
                        </p:par>
                        <p:par>
                          <p:cTn id="80" fill="hold">
                            <p:stCondLst>
                              <p:cond delay="18500"/>
                            </p:stCondLst>
                            <p:childTnLst>
                              <p:par>
                                <p:cTn id="81" presetID="10" presetClass="entr" presetSubtype="0" fill="hold" nodeType="afterEffect">
                                  <p:stCondLst>
                                    <p:cond delay="0"/>
                                  </p:stCondLst>
                                  <p:childTnLst>
                                    <p:set>
                                      <p:cBhvr>
                                        <p:cTn id="82" dur="1" fill="hold">
                                          <p:stCondLst>
                                            <p:cond delay="0"/>
                                          </p:stCondLst>
                                        </p:cTn>
                                        <p:tgtEl>
                                          <p:spTgt spid="264"/>
                                        </p:tgtEl>
                                        <p:attrNameLst>
                                          <p:attrName>style.visibility</p:attrName>
                                        </p:attrNameLst>
                                      </p:cBhvr>
                                      <p:to>
                                        <p:strVal val="visible"/>
                                      </p:to>
                                    </p:set>
                                    <p:animEffect transition="in" filter="fade">
                                      <p:cBhvr>
                                        <p:cTn id="83" dur="1000"/>
                                        <p:tgtEl>
                                          <p:spTgt spid="264"/>
                                        </p:tgtEl>
                                      </p:cBhvr>
                                    </p:animEffect>
                                  </p:childTnLst>
                                </p:cTn>
                              </p:par>
                            </p:childTnLst>
                          </p:cTn>
                        </p:par>
                        <p:par>
                          <p:cTn id="84" fill="hold">
                            <p:stCondLst>
                              <p:cond delay="19500"/>
                            </p:stCondLst>
                            <p:childTnLst>
                              <p:par>
                                <p:cTn id="85" presetID="10" presetClass="entr" presetSubtype="0" fill="hold" nodeType="afterEffect">
                                  <p:stCondLst>
                                    <p:cond delay="0"/>
                                  </p:stCondLst>
                                  <p:childTnLst>
                                    <p:set>
                                      <p:cBhvr>
                                        <p:cTn id="86" dur="1" fill="hold">
                                          <p:stCondLst>
                                            <p:cond delay="0"/>
                                          </p:stCondLst>
                                        </p:cTn>
                                        <p:tgtEl>
                                          <p:spTgt spid="265"/>
                                        </p:tgtEl>
                                        <p:attrNameLst>
                                          <p:attrName>style.visibility</p:attrName>
                                        </p:attrNameLst>
                                      </p:cBhvr>
                                      <p:to>
                                        <p:strVal val="visible"/>
                                      </p:to>
                                    </p:set>
                                    <p:animEffect transition="in" filter="fade">
                                      <p:cBhvr>
                                        <p:cTn id="87" dur="1000"/>
                                        <p:tgtEl>
                                          <p:spTgt spid="265"/>
                                        </p:tgtEl>
                                      </p:cBhvr>
                                    </p:animEffect>
                                  </p:childTnLst>
                                </p:cTn>
                              </p:par>
                            </p:childTnLst>
                          </p:cTn>
                        </p:par>
                        <p:par>
                          <p:cTn id="88" fill="hold">
                            <p:stCondLst>
                              <p:cond delay="20500"/>
                            </p:stCondLst>
                            <p:childTnLst>
                              <p:par>
                                <p:cTn id="89" presetID="10" presetClass="entr" presetSubtype="0" fill="hold" nodeType="afterEffect">
                                  <p:stCondLst>
                                    <p:cond delay="0"/>
                                  </p:stCondLst>
                                  <p:childTnLst>
                                    <p:set>
                                      <p:cBhvr>
                                        <p:cTn id="90" dur="1" fill="hold">
                                          <p:stCondLst>
                                            <p:cond delay="0"/>
                                          </p:stCondLst>
                                        </p:cTn>
                                        <p:tgtEl>
                                          <p:spTgt spid="266"/>
                                        </p:tgtEl>
                                        <p:attrNameLst>
                                          <p:attrName>style.visibility</p:attrName>
                                        </p:attrNameLst>
                                      </p:cBhvr>
                                      <p:to>
                                        <p:strVal val="visible"/>
                                      </p:to>
                                    </p:set>
                                    <p:animEffect transition="in" filter="fade">
                                      <p:cBhvr>
                                        <p:cTn id="91" dur="1000"/>
                                        <p:tgtEl>
                                          <p:spTgt spid="266"/>
                                        </p:tgtEl>
                                      </p:cBhvr>
                                    </p:animEffect>
                                  </p:childTnLst>
                                </p:cTn>
                              </p:par>
                            </p:childTnLst>
                          </p:cTn>
                        </p:par>
                        <p:par>
                          <p:cTn id="92" fill="hold">
                            <p:stCondLst>
                              <p:cond delay="21500"/>
                            </p:stCondLst>
                            <p:childTnLst>
                              <p:par>
                                <p:cTn id="93" presetID="10" presetClass="entr" presetSubtype="0" fill="hold" nodeType="afterEffect">
                                  <p:stCondLst>
                                    <p:cond delay="0"/>
                                  </p:stCondLst>
                                  <p:childTnLst>
                                    <p:set>
                                      <p:cBhvr>
                                        <p:cTn id="94" dur="1" fill="hold">
                                          <p:stCondLst>
                                            <p:cond delay="0"/>
                                          </p:stCondLst>
                                        </p:cTn>
                                        <p:tgtEl>
                                          <p:spTgt spid="267"/>
                                        </p:tgtEl>
                                        <p:attrNameLst>
                                          <p:attrName>style.visibility</p:attrName>
                                        </p:attrNameLst>
                                      </p:cBhvr>
                                      <p:to>
                                        <p:strVal val="visible"/>
                                      </p:to>
                                    </p:set>
                                    <p:animEffect transition="in" filter="fade">
                                      <p:cBhvr>
                                        <p:cTn id="95" dur="1000"/>
                                        <p:tgtEl>
                                          <p:spTgt spid="267"/>
                                        </p:tgtEl>
                                      </p:cBhvr>
                                    </p:animEffect>
                                  </p:childTnLst>
                                </p:cTn>
                              </p:par>
                            </p:childTnLst>
                          </p:cTn>
                        </p:par>
                        <p:par>
                          <p:cTn id="96" fill="hold">
                            <p:stCondLst>
                              <p:cond delay="22500"/>
                            </p:stCondLst>
                            <p:childTnLst>
                              <p:par>
                                <p:cTn id="97" presetID="10" presetClass="entr" presetSubtype="0" fill="hold" nodeType="afterEffect">
                                  <p:stCondLst>
                                    <p:cond delay="0"/>
                                  </p:stCondLst>
                                  <p:childTnLst>
                                    <p:set>
                                      <p:cBhvr>
                                        <p:cTn id="98" dur="1" fill="hold">
                                          <p:stCondLst>
                                            <p:cond delay="0"/>
                                          </p:stCondLst>
                                        </p:cTn>
                                        <p:tgtEl>
                                          <p:spTgt spid="268"/>
                                        </p:tgtEl>
                                        <p:attrNameLst>
                                          <p:attrName>style.visibility</p:attrName>
                                        </p:attrNameLst>
                                      </p:cBhvr>
                                      <p:to>
                                        <p:strVal val="visible"/>
                                      </p:to>
                                    </p:set>
                                    <p:animEffect transition="in" filter="fade">
                                      <p:cBhvr>
                                        <p:cTn id="99" dur="1000"/>
                                        <p:tgtEl>
                                          <p:spTgt spid="268"/>
                                        </p:tgtEl>
                                      </p:cBhvr>
                                    </p:animEffect>
                                  </p:childTnLst>
                                </p:cTn>
                              </p:par>
                            </p:childTnLst>
                          </p:cTn>
                        </p:par>
                        <p:par>
                          <p:cTn id="100" fill="hold">
                            <p:stCondLst>
                              <p:cond delay="23500"/>
                            </p:stCondLst>
                            <p:childTnLst>
                              <p:par>
                                <p:cTn id="101" presetID="10" presetClass="entr" presetSubtype="0" fill="hold" nodeType="afterEffect">
                                  <p:stCondLst>
                                    <p:cond delay="0"/>
                                  </p:stCondLst>
                                  <p:childTnLst>
                                    <p:set>
                                      <p:cBhvr>
                                        <p:cTn id="102" dur="1" fill="hold">
                                          <p:stCondLst>
                                            <p:cond delay="0"/>
                                          </p:stCondLst>
                                        </p:cTn>
                                        <p:tgtEl>
                                          <p:spTgt spid="269"/>
                                        </p:tgtEl>
                                        <p:attrNameLst>
                                          <p:attrName>style.visibility</p:attrName>
                                        </p:attrNameLst>
                                      </p:cBhvr>
                                      <p:to>
                                        <p:strVal val="visible"/>
                                      </p:to>
                                    </p:set>
                                    <p:animEffect transition="in" filter="fade">
                                      <p:cBhvr>
                                        <p:cTn id="103" dur="1000"/>
                                        <p:tgtEl>
                                          <p:spTgt spid="269"/>
                                        </p:tgtEl>
                                      </p:cBhvr>
                                    </p:animEffect>
                                  </p:childTnLst>
                                </p:cTn>
                              </p:par>
                            </p:childTnLst>
                          </p:cTn>
                        </p:par>
                        <p:par>
                          <p:cTn id="104" fill="hold">
                            <p:stCondLst>
                              <p:cond delay="24500"/>
                            </p:stCondLst>
                            <p:childTnLst>
                              <p:par>
                                <p:cTn id="105" presetID="10" presetClass="entr" presetSubtype="0" fill="hold" nodeType="afterEffect">
                                  <p:stCondLst>
                                    <p:cond delay="0"/>
                                  </p:stCondLst>
                                  <p:childTnLst>
                                    <p:set>
                                      <p:cBhvr>
                                        <p:cTn id="106" dur="1" fill="hold">
                                          <p:stCondLst>
                                            <p:cond delay="0"/>
                                          </p:stCondLst>
                                        </p:cTn>
                                        <p:tgtEl>
                                          <p:spTgt spid="270"/>
                                        </p:tgtEl>
                                        <p:attrNameLst>
                                          <p:attrName>style.visibility</p:attrName>
                                        </p:attrNameLst>
                                      </p:cBhvr>
                                      <p:to>
                                        <p:strVal val="visible"/>
                                      </p:to>
                                    </p:set>
                                    <p:animEffect transition="in" filter="fade">
                                      <p:cBhvr>
                                        <p:cTn id="107" dur="1000"/>
                                        <p:tgtEl>
                                          <p:spTgt spid="270"/>
                                        </p:tgtEl>
                                      </p:cBhvr>
                                    </p:animEffect>
                                  </p:childTnLst>
                                </p:cTn>
                              </p:par>
                            </p:childTnLst>
                          </p:cTn>
                        </p:par>
                        <p:par>
                          <p:cTn id="108" fill="hold">
                            <p:stCondLst>
                              <p:cond delay="25500"/>
                            </p:stCondLst>
                            <p:childTnLst>
                              <p:par>
                                <p:cTn id="109" presetID="10" presetClass="entr" presetSubtype="0" fill="hold" nodeType="afterEffect">
                                  <p:stCondLst>
                                    <p:cond delay="0"/>
                                  </p:stCondLst>
                                  <p:childTnLst>
                                    <p:set>
                                      <p:cBhvr>
                                        <p:cTn id="110" dur="1" fill="hold">
                                          <p:stCondLst>
                                            <p:cond delay="0"/>
                                          </p:stCondLst>
                                        </p:cTn>
                                        <p:tgtEl>
                                          <p:spTgt spid="271"/>
                                        </p:tgtEl>
                                        <p:attrNameLst>
                                          <p:attrName>style.visibility</p:attrName>
                                        </p:attrNameLst>
                                      </p:cBhvr>
                                      <p:to>
                                        <p:strVal val="visible"/>
                                      </p:to>
                                    </p:set>
                                    <p:animEffect transition="in" filter="fade">
                                      <p:cBhvr>
                                        <p:cTn id="111" dur="1000"/>
                                        <p:tgtEl>
                                          <p:spTgt spid="271"/>
                                        </p:tgtEl>
                                      </p:cBhvr>
                                    </p:animEffect>
                                  </p:childTnLst>
                                </p:cTn>
                              </p:par>
                            </p:childTnLst>
                          </p:cTn>
                        </p:par>
                        <p:par>
                          <p:cTn id="112" fill="hold">
                            <p:stCondLst>
                              <p:cond delay="26500"/>
                            </p:stCondLst>
                            <p:childTnLst>
                              <p:par>
                                <p:cTn id="113" presetID="10" presetClass="entr" presetSubtype="0" fill="hold" nodeType="afterEffect">
                                  <p:stCondLst>
                                    <p:cond delay="0"/>
                                  </p:stCondLst>
                                  <p:childTnLst>
                                    <p:set>
                                      <p:cBhvr>
                                        <p:cTn id="114" dur="1" fill="hold">
                                          <p:stCondLst>
                                            <p:cond delay="0"/>
                                          </p:stCondLst>
                                        </p:cTn>
                                        <p:tgtEl>
                                          <p:spTgt spid="272"/>
                                        </p:tgtEl>
                                        <p:attrNameLst>
                                          <p:attrName>style.visibility</p:attrName>
                                        </p:attrNameLst>
                                      </p:cBhvr>
                                      <p:to>
                                        <p:strVal val="visible"/>
                                      </p:to>
                                    </p:set>
                                    <p:animEffect transition="in" filter="fade">
                                      <p:cBhvr>
                                        <p:cTn id="115" dur="1000"/>
                                        <p:tgtEl>
                                          <p:spTgt spid="272"/>
                                        </p:tgtEl>
                                      </p:cBhvr>
                                    </p:animEffect>
                                  </p:childTnLst>
                                </p:cTn>
                              </p:par>
                            </p:childTnLst>
                          </p:cTn>
                        </p:par>
                        <p:par>
                          <p:cTn id="116" fill="hold">
                            <p:stCondLst>
                              <p:cond delay="27500"/>
                            </p:stCondLst>
                            <p:childTnLst>
                              <p:par>
                                <p:cTn id="117" presetID="10" presetClass="entr" presetSubtype="0" fill="hold" nodeType="afterEffect">
                                  <p:stCondLst>
                                    <p:cond delay="0"/>
                                  </p:stCondLst>
                                  <p:childTnLst>
                                    <p:set>
                                      <p:cBhvr>
                                        <p:cTn id="118" dur="1" fill="hold">
                                          <p:stCondLst>
                                            <p:cond delay="0"/>
                                          </p:stCondLst>
                                        </p:cTn>
                                        <p:tgtEl>
                                          <p:spTgt spid="273"/>
                                        </p:tgtEl>
                                        <p:attrNameLst>
                                          <p:attrName>style.visibility</p:attrName>
                                        </p:attrNameLst>
                                      </p:cBhvr>
                                      <p:to>
                                        <p:strVal val="visible"/>
                                      </p:to>
                                    </p:set>
                                    <p:animEffect transition="in" filter="fade">
                                      <p:cBhvr>
                                        <p:cTn id="119" dur="1000"/>
                                        <p:tgtEl>
                                          <p:spTgt spid="273"/>
                                        </p:tgtEl>
                                      </p:cBhvr>
                                    </p:animEffect>
                                  </p:childTnLst>
                                </p:cTn>
                              </p:par>
                            </p:childTnLst>
                          </p:cTn>
                        </p:par>
                        <p:par>
                          <p:cTn id="120" fill="hold">
                            <p:stCondLst>
                              <p:cond delay="28500"/>
                            </p:stCondLst>
                            <p:childTnLst>
                              <p:par>
                                <p:cTn id="121" presetID="10" presetClass="entr" presetSubtype="0" fill="hold" nodeType="afterEffect">
                                  <p:stCondLst>
                                    <p:cond delay="0"/>
                                  </p:stCondLst>
                                  <p:childTnLst>
                                    <p:set>
                                      <p:cBhvr>
                                        <p:cTn id="122" dur="1" fill="hold">
                                          <p:stCondLst>
                                            <p:cond delay="0"/>
                                          </p:stCondLst>
                                        </p:cTn>
                                        <p:tgtEl>
                                          <p:spTgt spid="274"/>
                                        </p:tgtEl>
                                        <p:attrNameLst>
                                          <p:attrName>style.visibility</p:attrName>
                                        </p:attrNameLst>
                                      </p:cBhvr>
                                      <p:to>
                                        <p:strVal val="visible"/>
                                      </p:to>
                                    </p:set>
                                    <p:animEffect transition="in" filter="fade">
                                      <p:cBhvr>
                                        <p:cTn id="123" dur="1000"/>
                                        <p:tgtEl>
                                          <p:spTgt spid="274"/>
                                        </p:tgtEl>
                                      </p:cBhvr>
                                    </p:animEffect>
                                  </p:childTnLst>
                                </p:cTn>
                              </p:par>
                            </p:childTnLst>
                          </p:cTn>
                        </p:par>
                        <p:par>
                          <p:cTn id="124" fill="hold">
                            <p:stCondLst>
                              <p:cond delay="29500"/>
                            </p:stCondLst>
                            <p:childTnLst>
                              <p:par>
                                <p:cTn id="125" presetID="10" presetClass="entr" presetSubtype="0" fill="hold" nodeType="afterEffect">
                                  <p:stCondLst>
                                    <p:cond delay="0"/>
                                  </p:stCondLst>
                                  <p:childTnLst>
                                    <p:set>
                                      <p:cBhvr>
                                        <p:cTn id="126" dur="1" fill="hold">
                                          <p:stCondLst>
                                            <p:cond delay="0"/>
                                          </p:stCondLst>
                                        </p:cTn>
                                        <p:tgtEl>
                                          <p:spTgt spid="275"/>
                                        </p:tgtEl>
                                        <p:attrNameLst>
                                          <p:attrName>style.visibility</p:attrName>
                                        </p:attrNameLst>
                                      </p:cBhvr>
                                      <p:to>
                                        <p:strVal val="visible"/>
                                      </p:to>
                                    </p:set>
                                    <p:animEffect transition="in" filter="fade">
                                      <p:cBhvr>
                                        <p:cTn id="127" dur="1000"/>
                                        <p:tgtEl>
                                          <p:spTgt spid="275"/>
                                        </p:tgtEl>
                                      </p:cBhvr>
                                    </p:animEffect>
                                  </p:childTnLst>
                                </p:cTn>
                              </p:par>
                              <p:par>
                                <p:cTn id="128" presetID="10" presetClass="entr" presetSubtype="0" fill="hold" nodeType="withEffect">
                                  <p:stCondLst>
                                    <p:cond delay="0"/>
                                  </p:stCondLst>
                                  <p:childTnLst>
                                    <p:set>
                                      <p:cBhvr>
                                        <p:cTn id="129" dur="1" fill="hold">
                                          <p:stCondLst>
                                            <p:cond delay="0"/>
                                          </p:stCondLst>
                                        </p:cTn>
                                        <p:tgtEl>
                                          <p:spTgt spid="278"/>
                                        </p:tgtEl>
                                        <p:attrNameLst>
                                          <p:attrName>style.visibility</p:attrName>
                                        </p:attrNameLst>
                                      </p:cBhvr>
                                      <p:to>
                                        <p:strVal val="visible"/>
                                      </p:to>
                                    </p:set>
                                    <p:animEffect transition="in" filter="fade">
                                      <p:cBhvr>
                                        <p:cTn id="130" dur="500"/>
                                        <p:tgtEl>
                                          <p:spTgt spid="278"/>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283"/>
                                        </p:tgtEl>
                                        <p:attrNameLst>
                                          <p:attrName>style.visibility</p:attrName>
                                        </p:attrNameLst>
                                      </p:cBhvr>
                                      <p:to>
                                        <p:strVal val="visible"/>
                                      </p:to>
                                    </p:set>
                                    <p:animEffect transition="in" filter="fade">
                                      <p:cBhvr>
                                        <p:cTn id="135"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87" name="Shape 287"/>
        <p:cNvGrpSpPr/>
        <p:nvPr/>
      </p:nvGrpSpPr>
      <p:grpSpPr>
        <a:xfrm>
          <a:off x="0" y="0"/>
          <a:ext cx="0" cy="0"/>
          <a:chOff x="0" y="0"/>
          <a:chExt cx="0" cy="0"/>
        </a:xfrm>
      </p:grpSpPr>
      <p:sp>
        <p:nvSpPr>
          <p:cNvPr id="288" name="Google Shape;288;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30</a:t>
            </a:r>
            <a:endParaRPr sz="1100"/>
          </a:p>
        </p:txBody>
      </p:sp>
      <p:sp>
        <p:nvSpPr>
          <p:cNvPr id="289" name="Google Shape;289;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29</a:t>
            </a:r>
            <a:endParaRPr sz="1100"/>
          </a:p>
        </p:txBody>
      </p:sp>
      <p:sp>
        <p:nvSpPr>
          <p:cNvPr id="290" name="Google Shape;290;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28</a:t>
            </a:r>
            <a:endParaRPr sz="1100"/>
          </a:p>
        </p:txBody>
      </p:sp>
      <p:sp>
        <p:nvSpPr>
          <p:cNvPr id="291" name="Google Shape;291;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27</a:t>
            </a:r>
            <a:endParaRPr sz="1100"/>
          </a:p>
        </p:txBody>
      </p:sp>
      <p:sp>
        <p:nvSpPr>
          <p:cNvPr id="292" name="Google Shape;292;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26</a:t>
            </a:r>
            <a:endParaRPr sz="1100"/>
          </a:p>
        </p:txBody>
      </p:sp>
      <p:sp>
        <p:nvSpPr>
          <p:cNvPr id="293" name="Google Shape;293;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25</a:t>
            </a:r>
            <a:endParaRPr sz="1100"/>
          </a:p>
        </p:txBody>
      </p:sp>
      <p:sp>
        <p:nvSpPr>
          <p:cNvPr id="294" name="Google Shape;294;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24</a:t>
            </a:r>
            <a:endParaRPr sz="1100"/>
          </a:p>
        </p:txBody>
      </p:sp>
      <p:sp>
        <p:nvSpPr>
          <p:cNvPr id="295" name="Google Shape;295;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23</a:t>
            </a:r>
            <a:endParaRPr sz="1100"/>
          </a:p>
        </p:txBody>
      </p:sp>
      <p:sp>
        <p:nvSpPr>
          <p:cNvPr id="296" name="Google Shape;296;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22</a:t>
            </a:r>
            <a:endParaRPr sz="1100"/>
          </a:p>
        </p:txBody>
      </p:sp>
      <p:sp>
        <p:nvSpPr>
          <p:cNvPr id="297" name="Google Shape;297;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21</a:t>
            </a:r>
            <a:endParaRPr sz="1100"/>
          </a:p>
        </p:txBody>
      </p:sp>
      <p:sp>
        <p:nvSpPr>
          <p:cNvPr id="298" name="Google Shape;298;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20</a:t>
            </a:r>
            <a:endParaRPr sz="1100"/>
          </a:p>
        </p:txBody>
      </p:sp>
      <p:sp>
        <p:nvSpPr>
          <p:cNvPr id="299" name="Google Shape;299;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19</a:t>
            </a:r>
            <a:endParaRPr sz="1100"/>
          </a:p>
        </p:txBody>
      </p:sp>
      <p:sp>
        <p:nvSpPr>
          <p:cNvPr id="300" name="Google Shape;300;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18</a:t>
            </a:r>
            <a:endParaRPr sz="1100"/>
          </a:p>
        </p:txBody>
      </p:sp>
      <p:sp>
        <p:nvSpPr>
          <p:cNvPr id="301" name="Google Shape;301;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17</a:t>
            </a:r>
            <a:endParaRPr sz="1100"/>
          </a:p>
        </p:txBody>
      </p:sp>
      <p:sp>
        <p:nvSpPr>
          <p:cNvPr id="302" name="Google Shape;302;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16</a:t>
            </a:r>
            <a:endParaRPr sz="1100"/>
          </a:p>
        </p:txBody>
      </p:sp>
      <p:sp>
        <p:nvSpPr>
          <p:cNvPr id="303" name="Google Shape;303;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15</a:t>
            </a:r>
            <a:endParaRPr sz="1100"/>
          </a:p>
        </p:txBody>
      </p:sp>
      <p:sp>
        <p:nvSpPr>
          <p:cNvPr id="304" name="Google Shape;304;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14</a:t>
            </a:r>
            <a:endParaRPr sz="1100"/>
          </a:p>
        </p:txBody>
      </p:sp>
      <p:sp>
        <p:nvSpPr>
          <p:cNvPr id="305" name="Google Shape;305;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13</a:t>
            </a:r>
            <a:endParaRPr sz="1100"/>
          </a:p>
        </p:txBody>
      </p:sp>
      <p:sp>
        <p:nvSpPr>
          <p:cNvPr id="306" name="Google Shape;306;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12</a:t>
            </a:r>
            <a:endParaRPr sz="1100"/>
          </a:p>
        </p:txBody>
      </p:sp>
      <p:sp>
        <p:nvSpPr>
          <p:cNvPr id="307" name="Google Shape;307;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11</a:t>
            </a:r>
            <a:endParaRPr sz="1100"/>
          </a:p>
        </p:txBody>
      </p:sp>
      <p:sp>
        <p:nvSpPr>
          <p:cNvPr id="308" name="Google Shape;308;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10</a:t>
            </a:r>
            <a:endParaRPr sz="1100"/>
          </a:p>
        </p:txBody>
      </p:sp>
      <p:sp>
        <p:nvSpPr>
          <p:cNvPr id="309" name="Google Shape;309;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09</a:t>
            </a:r>
            <a:endParaRPr sz="1100"/>
          </a:p>
        </p:txBody>
      </p:sp>
      <p:sp>
        <p:nvSpPr>
          <p:cNvPr id="310" name="Google Shape;310;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08</a:t>
            </a:r>
            <a:endParaRPr sz="1100"/>
          </a:p>
        </p:txBody>
      </p:sp>
      <p:sp>
        <p:nvSpPr>
          <p:cNvPr id="311" name="Google Shape;311;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07</a:t>
            </a:r>
            <a:endParaRPr sz="1100"/>
          </a:p>
        </p:txBody>
      </p:sp>
      <p:sp>
        <p:nvSpPr>
          <p:cNvPr id="312" name="Google Shape;312;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06</a:t>
            </a:r>
            <a:endParaRPr sz="1100"/>
          </a:p>
        </p:txBody>
      </p:sp>
      <p:sp>
        <p:nvSpPr>
          <p:cNvPr id="313" name="Google Shape;313;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05</a:t>
            </a:r>
            <a:endParaRPr sz="1100"/>
          </a:p>
        </p:txBody>
      </p:sp>
      <p:sp>
        <p:nvSpPr>
          <p:cNvPr id="314" name="Google Shape;314;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04</a:t>
            </a:r>
            <a:endParaRPr sz="1100"/>
          </a:p>
        </p:txBody>
      </p:sp>
      <p:sp>
        <p:nvSpPr>
          <p:cNvPr id="315" name="Google Shape;315;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03</a:t>
            </a:r>
            <a:endParaRPr sz="1100"/>
          </a:p>
        </p:txBody>
      </p:sp>
      <p:sp>
        <p:nvSpPr>
          <p:cNvPr id="316" name="Google Shape;316;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02</a:t>
            </a:r>
            <a:endParaRPr sz="1100"/>
          </a:p>
        </p:txBody>
      </p:sp>
      <p:sp>
        <p:nvSpPr>
          <p:cNvPr id="317" name="Google Shape;317;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01</a:t>
            </a:r>
            <a:endParaRPr sz="1100"/>
          </a:p>
        </p:txBody>
      </p:sp>
      <p:sp>
        <p:nvSpPr>
          <p:cNvPr id="318" name="Google Shape;318;p25"/>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00</a:t>
            </a:r>
            <a:endParaRPr sz="1100"/>
          </a:p>
        </p:txBody>
      </p:sp>
      <p:sp>
        <p:nvSpPr>
          <p:cNvPr id="319" name="Google Shape;319;p25"/>
          <p:cNvSpPr/>
          <p:nvPr/>
        </p:nvSpPr>
        <p:spPr>
          <a:xfrm>
            <a:off x="6972300" y="4743450"/>
            <a:ext cx="914400" cy="285900"/>
          </a:xfrm>
          <a:prstGeom prst="roundRect">
            <a:avLst>
              <a:gd name="adj" fmla="val 16667"/>
            </a:avLst>
          </a:prstGeom>
          <a:solidFill>
            <a:schemeClr val="lt1"/>
          </a:solidFill>
          <a:ln w="25400" cap="flat" cmpd="sng">
            <a:solidFill>
              <a:schemeClr val="accen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500" b="1">
                <a:solidFill>
                  <a:srgbClr val="FF0000"/>
                </a:solidFill>
                <a:latin typeface="Tahoma" panose="020B0604030504040204"/>
                <a:ea typeface="Tahoma" panose="020B0604030504040204"/>
                <a:cs typeface="Tahoma" panose="020B0604030504040204"/>
                <a:sym typeface="Tahoma" panose="020B0604030504040204"/>
              </a:rPr>
              <a:t>Bắt đầu</a:t>
            </a:r>
            <a:endParaRPr sz="1500" b="1">
              <a:solidFill>
                <a:srgbClr val="FF0000"/>
              </a:solidFill>
              <a:latin typeface="Tahoma" panose="020B0604030504040204"/>
              <a:ea typeface="Tahoma" panose="020B0604030504040204"/>
              <a:cs typeface="Tahoma" panose="020B0604030504040204"/>
              <a:sym typeface="Tahoma" panose="020B0604030504040204"/>
            </a:endParaRPr>
          </a:p>
        </p:txBody>
      </p:sp>
      <p:sp>
        <p:nvSpPr>
          <p:cNvPr id="320" name="Google Shape;320;p25"/>
          <p:cNvSpPr/>
          <p:nvPr/>
        </p:nvSpPr>
        <p:spPr>
          <a:xfrm>
            <a:off x="6961585" y="298847"/>
            <a:ext cx="914400" cy="628800"/>
          </a:xfrm>
          <a:prstGeom prst="roundRect">
            <a:avLst>
              <a:gd name="adj" fmla="val 16667"/>
            </a:avLst>
          </a:prstGeom>
          <a:no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3600" b="1">
              <a:solidFill>
                <a:schemeClr val="lt1"/>
              </a:solidFill>
              <a:latin typeface="Tahoma" panose="020B0604030504040204"/>
              <a:ea typeface="Tahoma" panose="020B0604030504040204"/>
              <a:cs typeface="Tahoma" panose="020B0604030504040204"/>
              <a:sym typeface="Tahoma" panose="020B0604030504040204"/>
            </a:endParaRPr>
          </a:p>
        </p:txBody>
      </p:sp>
      <p:sp>
        <p:nvSpPr>
          <p:cNvPr id="321" name="Google Shape;321;p25"/>
          <p:cNvSpPr/>
          <p:nvPr/>
        </p:nvSpPr>
        <p:spPr>
          <a:xfrm>
            <a:off x="6940154" y="114300"/>
            <a:ext cx="946500" cy="285900"/>
          </a:xfrm>
          <a:prstGeom prst="roundRect">
            <a:avLst>
              <a:gd name="adj" fmla="val 16667"/>
            </a:avLst>
          </a:prstGeom>
          <a:gradFill>
            <a:gsLst>
              <a:gs pos="0">
                <a:srgbClr val="D7E085"/>
              </a:gs>
              <a:gs pos="100000">
                <a:srgbClr val="FFFFAF"/>
              </a:gs>
            </a:gsLst>
            <a:lin ang="16200038" scaled="0"/>
          </a:gradFill>
          <a:ln w="9525" cap="flat" cmpd="sng">
            <a:solidFill>
              <a:srgbClr val="CBD28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sz="1500" b="1">
                <a:solidFill>
                  <a:srgbClr val="FFFFFF"/>
                </a:solidFill>
                <a:latin typeface="Tahoma" panose="020B0604030504040204"/>
                <a:ea typeface="Tahoma" panose="020B0604030504040204"/>
                <a:cs typeface="Tahoma" panose="020B0604030504040204"/>
                <a:sym typeface="Tahoma" panose="020B0604030504040204"/>
              </a:rPr>
              <a:t>Hết giờ</a:t>
            </a:r>
            <a:endParaRPr sz="1500" b="1">
              <a:solidFill>
                <a:srgbClr val="FFFFFF"/>
              </a:solidFill>
              <a:latin typeface="Tahoma" panose="020B0604030504040204"/>
              <a:ea typeface="Tahoma" panose="020B0604030504040204"/>
              <a:cs typeface="Tahoma" panose="020B0604030504040204"/>
              <a:sym typeface="Tahoma" panose="020B0604030504040204"/>
            </a:endParaRPr>
          </a:p>
        </p:txBody>
      </p:sp>
      <p:sp>
        <p:nvSpPr>
          <p:cNvPr id="322" name="Google Shape;322;p25"/>
          <p:cNvSpPr txBox="1"/>
          <p:nvPr/>
        </p:nvSpPr>
        <p:spPr>
          <a:xfrm>
            <a:off x="852678" y="1066773"/>
            <a:ext cx="7438800" cy="423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2300" b="1">
                <a:solidFill>
                  <a:schemeClr val="dk1"/>
                </a:solidFill>
                <a:latin typeface="Arial" panose="020B0604020202020204"/>
                <a:ea typeface="Arial" panose="020B0604020202020204"/>
                <a:cs typeface="Arial" panose="020B0604020202020204"/>
                <a:sym typeface="Arial" panose="020B0604020202020204"/>
              </a:rPr>
              <a:t>Câu </a:t>
            </a:r>
            <a:r>
              <a:rPr lang="en-US" sz="2300" b="1">
                <a:solidFill>
                  <a:schemeClr val="dk1"/>
                </a:solidFill>
              </a:rPr>
              <a:t>3</a:t>
            </a:r>
            <a:r>
              <a:rPr lang="en-US" sz="2300" b="1">
                <a:solidFill>
                  <a:schemeClr val="dk1"/>
                </a:solidFill>
                <a:latin typeface="Arial" panose="020B0604020202020204"/>
                <a:ea typeface="Arial" panose="020B0604020202020204"/>
                <a:cs typeface="Arial" panose="020B0604020202020204"/>
                <a:sym typeface="Arial" panose="020B0604020202020204"/>
              </a:rPr>
              <a:t>:</a:t>
            </a:r>
            <a:endParaRPr sz="1100"/>
          </a:p>
        </p:txBody>
      </p:sp>
      <p:sp>
        <p:nvSpPr>
          <p:cNvPr id="323" name="Google Shape;323;p25"/>
          <p:cNvSpPr txBox="1"/>
          <p:nvPr/>
        </p:nvSpPr>
        <p:spPr>
          <a:xfrm>
            <a:off x="606575" y="405425"/>
            <a:ext cx="4745700" cy="423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300"/>
              <a:buFont typeface="Arial" panose="020B0604020202020204"/>
              <a:buNone/>
            </a:pPr>
            <a:r>
              <a:rPr lang="en-US" sz="2300">
                <a:solidFill>
                  <a:srgbClr val="0070C0"/>
                </a:solidFill>
                <a:latin typeface="Arial" panose="020B0604020202020204"/>
                <a:ea typeface="Arial" panose="020B0604020202020204"/>
                <a:cs typeface="Arial" panose="020B0604020202020204"/>
                <a:sym typeface="Arial" panose="020B0604020202020204"/>
              </a:rPr>
              <a:t>TRÒ CHƠI NHANH NHƯ CHÓP</a:t>
            </a:r>
            <a:endParaRPr sz="2300" b="0" i="0" u="none" strike="noStrike" cap="none">
              <a:solidFill>
                <a:srgbClr val="0070C0"/>
              </a:solidFill>
              <a:latin typeface="Arial" panose="020B0604020202020204"/>
              <a:ea typeface="Arial" panose="020B0604020202020204"/>
              <a:cs typeface="Arial" panose="020B0604020202020204"/>
              <a:sym typeface="Arial" panose="020B0604020202020204"/>
            </a:endParaRPr>
          </a:p>
        </p:txBody>
      </p:sp>
      <p:pic>
        <p:nvPicPr>
          <p:cNvPr id="324" name="Google Shape;324;p25"/>
          <p:cNvPicPr preferRelativeResize="0"/>
          <p:nvPr/>
        </p:nvPicPr>
        <p:blipFill>
          <a:blip r:embed="rId1"/>
          <a:stretch>
            <a:fillRect/>
          </a:stretch>
        </p:blipFill>
        <p:spPr>
          <a:xfrm>
            <a:off x="3910600" y="1728113"/>
            <a:ext cx="3758799" cy="857275"/>
          </a:xfrm>
          <a:prstGeom prst="rect">
            <a:avLst/>
          </a:prstGeom>
          <a:noFill/>
          <a:ln>
            <a:noFill/>
          </a:ln>
        </p:spPr>
      </p:pic>
      <p:pic>
        <p:nvPicPr>
          <p:cNvPr id="325" name="Google Shape;325;p25"/>
          <p:cNvPicPr preferRelativeResize="0"/>
          <p:nvPr/>
        </p:nvPicPr>
        <p:blipFill>
          <a:blip r:embed="rId2"/>
          <a:stretch>
            <a:fillRect/>
          </a:stretch>
        </p:blipFill>
        <p:spPr>
          <a:xfrm>
            <a:off x="852672" y="1728122"/>
            <a:ext cx="2783575" cy="1664175"/>
          </a:xfrm>
          <a:prstGeom prst="rect">
            <a:avLst/>
          </a:prstGeom>
          <a:noFill/>
          <a:ln>
            <a:noFill/>
          </a:ln>
        </p:spPr>
      </p:pic>
      <p:sp>
        <p:nvSpPr>
          <p:cNvPr id="326" name="Google Shape;326;p25"/>
          <p:cNvSpPr txBox="1"/>
          <p:nvPr/>
        </p:nvSpPr>
        <p:spPr>
          <a:xfrm>
            <a:off x="3910600" y="2823425"/>
            <a:ext cx="5010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rgbClr val="16A085"/>
                </a:solidFill>
              </a:rPr>
              <a:t>A. </a:t>
            </a:r>
            <a:r>
              <a:rPr lang="en-US" sz="1600">
                <a:solidFill>
                  <a:srgbClr val="16A085"/>
                </a:solidFill>
              </a:rPr>
              <a:t>Xe sẽ lùi với tốc độ là 9 trong 1 giây và dừng lại.</a:t>
            </a:r>
            <a:endParaRPr sz="1600">
              <a:solidFill>
                <a:srgbClr val="16A085"/>
              </a:solidFill>
            </a:endParaRPr>
          </a:p>
        </p:txBody>
      </p:sp>
      <p:sp>
        <p:nvSpPr>
          <p:cNvPr id="327" name="Google Shape;327;p25"/>
          <p:cNvSpPr txBox="1"/>
          <p:nvPr/>
        </p:nvSpPr>
        <p:spPr>
          <a:xfrm>
            <a:off x="3885100" y="3305025"/>
            <a:ext cx="5233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rgbClr val="16A085"/>
                </a:solidFill>
              </a:rPr>
              <a:t>B</a:t>
            </a:r>
            <a:r>
              <a:rPr lang="en-US" sz="1600">
                <a:solidFill>
                  <a:srgbClr val="16A085"/>
                </a:solidFill>
              </a:rPr>
              <a:t>. Xe sẽ đi tiếp với tốc độ là 5 trong 1 giây và dừng lại.</a:t>
            </a:r>
            <a:endParaRPr sz="1600">
              <a:solidFill>
                <a:srgbClr val="16A085"/>
              </a:solidFill>
            </a:endParaRPr>
          </a:p>
        </p:txBody>
      </p:sp>
      <p:sp>
        <p:nvSpPr>
          <p:cNvPr id="328" name="Google Shape;328;p25"/>
          <p:cNvSpPr txBox="1"/>
          <p:nvPr/>
        </p:nvSpPr>
        <p:spPr>
          <a:xfrm>
            <a:off x="3910600" y="3783438"/>
            <a:ext cx="5182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panose="020B0604020202020204"/>
              <a:buNone/>
            </a:pPr>
            <a:r>
              <a:rPr lang="en-US" sz="1600">
                <a:solidFill>
                  <a:srgbClr val="16A085"/>
                </a:solidFill>
              </a:rPr>
              <a:t>C. </a:t>
            </a:r>
            <a:r>
              <a:rPr lang="en-US" sz="1600">
                <a:solidFill>
                  <a:srgbClr val="16A085"/>
                </a:solidFill>
              </a:rPr>
              <a:t>Xe sẽ đi tiếp với tốc độ là 9 trong 1 giây và dừng lại.</a:t>
            </a:r>
            <a:endParaRPr sz="1600">
              <a:solidFill>
                <a:srgbClr val="16A08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19"/>
                                        </p:tgtEl>
                                      </p:cBhvr>
                                    </p:animEffect>
                                    <p:set>
                                      <p:cBhvr>
                                        <p:cTn id="7" dur="1" fill="hold">
                                          <p:stCondLst>
                                            <p:cond delay="500"/>
                                          </p:stCondLst>
                                        </p:cTn>
                                        <p:tgtEl>
                                          <p:spTgt spid="319"/>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9"/>
                                        </p:tgtEl>
                                        <p:attrNameLst>
                                          <p:attrName>style.visibility</p:attrName>
                                        </p:attrNameLst>
                                      </p:cBhvr>
                                      <p:to>
                                        <p:strVal val="visible"/>
                                      </p:to>
                                    </p:set>
                                    <p:animEffect transition="in" filter="fade">
                                      <p:cBhvr>
                                        <p:cTn id="11" dur="1000"/>
                                        <p:tgtEl>
                                          <p:spTgt spid="28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90"/>
                                        </p:tgtEl>
                                        <p:attrNameLst>
                                          <p:attrName>style.visibility</p:attrName>
                                        </p:attrNameLst>
                                      </p:cBhvr>
                                      <p:to>
                                        <p:strVal val="visible"/>
                                      </p:to>
                                    </p:set>
                                    <p:animEffect transition="in" filter="fade">
                                      <p:cBhvr>
                                        <p:cTn id="15" dur="1000"/>
                                        <p:tgtEl>
                                          <p:spTgt spid="290"/>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291"/>
                                        </p:tgtEl>
                                        <p:attrNameLst>
                                          <p:attrName>style.visibility</p:attrName>
                                        </p:attrNameLst>
                                      </p:cBhvr>
                                      <p:to>
                                        <p:strVal val="visible"/>
                                      </p:to>
                                    </p:set>
                                    <p:animEffect transition="in" filter="fade">
                                      <p:cBhvr>
                                        <p:cTn id="19" dur="1000"/>
                                        <p:tgtEl>
                                          <p:spTgt spid="291"/>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292"/>
                                        </p:tgtEl>
                                        <p:attrNameLst>
                                          <p:attrName>style.visibility</p:attrName>
                                        </p:attrNameLst>
                                      </p:cBhvr>
                                      <p:to>
                                        <p:strVal val="visible"/>
                                      </p:to>
                                    </p:set>
                                    <p:animEffect transition="in" filter="fade">
                                      <p:cBhvr>
                                        <p:cTn id="23" dur="1000"/>
                                        <p:tgtEl>
                                          <p:spTgt spid="292"/>
                                        </p:tgtEl>
                                      </p:cBhvr>
                                    </p:animEffect>
                                  </p:childTnLst>
                                </p:cTn>
                              </p:par>
                            </p:childTnLst>
                          </p:cTn>
                        </p:par>
                        <p:par>
                          <p:cTn id="24" fill="hold">
                            <p:stCondLst>
                              <p:cond delay="4500"/>
                            </p:stCondLst>
                            <p:childTnLst>
                              <p:par>
                                <p:cTn id="25" presetID="10" presetClass="entr" presetSubtype="0" fill="hold" nodeType="afterEffect">
                                  <p:stCondLst>
                                    <p:cond delay="0"/>
                                  </p:stCondLst>
                                  <p:childTnLst>
                                    <p:set>
                                      <p:cBhvr>
                                        <p:cTn id="26" dur="1" fill="hold">
                                          <p:stCondLst>
                                            <p:cond delay="0"/>
                                          </p:stCondLst>
                                        </p:cTn>
                                        <p:tgtEl>
                                          <p:spTgt spid="293"/>
                                        </p:tgtEl>
                                        <p:attrNameLst>
                                          <p:attrName>style.visibility</p:attrName>
                                        </p:attrNameLst>
                                      </p:cBhvr>
                                      <p:to>
                                        <p:strVal val="visible"/>
                                      </p:to>
                                    </p:set>
                                    <p:animEffect transition="in" filter="fade">
                                      <p:cBhvr>
                                        <p:cTn id="27" dur="1000"/>
                                        <p:tgtEl>
                                          <p:spTgt spid="293"/>
                                        </p:tgtEl>
                                      </p:cBhvr>
                                    </p:animEffect>
                                  </p:childTnLst>
                                </p:cTn>
                              </p:par>
                            </p:childTnLst>
                          </p:cTn>
                        </p:par>
                        <p:par>
                          <p:cTn id="28" fill="hold">
                            <p:stCondLst>
                              <p:cond delay="5500"/>
                            </p:stCondLst>
                            <p:childTnLst>
                              <p:par>
                                <p:cTn id="29" presetID="10" presetClass="entr" presetSubtype="0" fill="hold" nodeType="afterEffect">
                                  <p:stCondLst>
                                    <p:cond delay="0"/>
                                  </p:stCondLst>
                                  <p:childTnLst>
                                    <p:set>
                                      <p:cBhvr>
                                        <p:cTn id="30" dur="1" fill="hold">
                                          <p:stCondLst>
                                            <p:cond delay="0"/>
                                          </p:stCondLst>
                                        </p:cTn>
                                        <p:tgtEl>
                                          <p:spTgt spid="294"/>
                                        </p:tgtEl>
                                        <p:attrNameLst>
                                          <p:attrName>style.visibility</p:attrName>
                                        </p:attrNameLst>
                                      </p:cBhvr>
                                      <p:to>
                                        <p:strVal val="visible"/>
                                      </p:to>
                                    </p:set>
                                    <p:animEffect transition="in" filter="fade">
                                      <p:cBhvr>
                                        <p:cTn id="31" dur="1000"/>
                                        <p:tgtEl>
                                          <p:spTgt spid="294"/>
                                        </p:tgtEl>
                                      </p:cBhvr>
                                    </p:animEffect>
                                  </p:childTnLst>
                                </p:cTn>
                              </p:par>
                            </p:childTnLst>
                          </p:cTn>
                        </p:par>
                        <p:par>
                          <p:cTn id="32" fill="hold">
                            <p:stCondLst>
                              <p:cond delay="6500"/>
                            </p:stCondLst>
                            <p:childTnLst>
                              <p:par>
                                <p:cTn id="33" presetID="10" presetClass="entr" presetSubtype="0" fill="hold" nodeType="afterEffect">
                                  <p:stCondLst>
                                    <p:cond delay="0"/>
                                  </p:stCondLst>
                                  <p:childTnLst>
                                    <p:set>
                                      <p:cBhvr>
                                        <p:cTn id="34" dur="1" fill="hold">
                                          <p:stCondLst>
                                            <p:cond delay="0"/>
                                          </p:stCondLst>
                                        </p:cTn>
                                        <p:tgtEl>
                                          <p:spTgt spid="295"/>
                                        </p:tgtEl>
                                        <p:attrNameLst>
                                          <p:attrName>style.visibility</p:attrName>
                                        </p:attrNameLst>
                                      </p:cBhvr>
                                      <p:to>
                                        <p:strVal val="visible"/>
                                      </p:to>
                                    </p:set>
                                    <p:animEffect transition="in" filter="fade">
                                      <p:cBhvr>
                                        <p:cTn id="35" dur="1000"/>
                                        <p:tgtEl>
                                          <p:spTgt spid="295"/>
                                        </p:tgtEl>
                                      </p:cBhvr>
                                    </p:animEffect>
                                  </p:childTnLst>
                                </p:cTn>
                              </p:par>
                            </p:childTnLst>
                          </p:cTn>
                        </p:par>
                        <p:par>
                          <p:cTn id="36" fill="hold">
                            <p:stCondLst>
                              <p:cond delay="7500"/>
                            </p:stCondLst>
                            <p:childTnLst>
                              <p:par>
                                <p:cTn id="37" presetID="10" presetClass="entr" presetSubtype="0" fill="hold" nodeType="afterEffect">
                                  <p:stCondLst>
                                    <p:cond delay="0"/>
                                  </p:stCondLst>
                                  <p:childTnLst>
                                    <p:set>
                                      <p:cBhvr>
                                        <p:cTn id="38" dur="1" fill="hold">
                                          <p:stCondLst>
                                            <p:cond delay="0"/>
                                          </p:stCondLst>
                                        </p:cTn>
                                        <p:tgtEl>
                                          <p:spTgt spid="296"/>
                                        </p:tgtEl>
                                        <p:attrNameLst>
                                          <p:attrName>style.visibility</p:attrName>
                                        </p:attrNameLst>
                                      </p:cBhvr>
                                      <p:to>
                                        <p:strVal val="visible"/>
                                      </p:to>
                                    </p:set>
                                    <p:animEffect transition="in" filter="fade">
                                      <p:cBhvr>
                                        <p:cTn id="39" dur="1000"/>
                                        <p:tgtEl>
                                          <p:spTgt spid="296"/>
                                        </p:tgtEl>
                                      </p:cBhvr>
                                    </p:animEffect>
                                  </p:childTnLst>
                                </p:cTn>
                              </p:par>
                            </p:childTnLst>
                          </p:cTn>
                        </p:par>
                        <p:par>
                          <p:cTn id="40" fill="hold">
                            <p:stCondLst>
                              <p:cond delay="8500"/>
                            </p:stCondLst>
                            <p:childTnLst>
                              <p:par>
                                <p:cTn id="41" presetID="10" presetClass="entr" presetSubtype="0" fill="hold" nodeType="afterEffect">
                                  <p:stCondLst>
                                    <p:cond delay="0"/>
                                  </p:stCondLst>
                                  <p:childTnLst>
                                    <p:set>
                                      <p:cBhvr>
                                        <p:cTn id="42" dur="1" fill="hold">
                                          <p:stCondLst>
                                            <p:cond delay="0"/>
                                          </p:stCondLst>
                                        </p:cTn>
                                        <p:tgtEl>
                                          <p:spTgt spid="297"/>
                                        </p:tgtEl>
                                        <p:attrNameLst>
                                          <p:attrName>style.visibility</p:attrName>
                                        </p:attrNameLst>
                                      </p:cBhvr>
                                      <p:to>
                                        <p:strVal val="visible"/>
                                      </p:to>
                                    </p:set>
                                    <p:animEffect transition="in" filter="fade">
                                      <p:cBhvr>
                                        <p:cTn id="43" dur="1000"/>
                                        <p:tgtEl>
                                          <p:spTgt spid="297"/>
                                        </p:tgtEl>
                                      </p:cBhvr>
                                    </p:animEffect>
                                  </p:childTnLst>
                                </p:cTn>
                              </p:par>
                            </p:childTnLst>
                          </p:cTn>
                        </p:par>
                        <p:par>
                          <p:cTn id="44" fill="hold">
                            <p:stCondLst>
                              <p:cond delay="9500"/>
                            </p:stCondLst>
                            <p:childTnLst>
                              <p:par>
                                <p:cTn id="45" presetID="10" presetClass="entr" presetSubtype="0" fill="hold" nodeType="afterEffect">
                                  <p:stCondLst>
                                    <p:cond delay="0"/>
                                  </p:stCondLst>
                                  <p:childTnLst>
                                    <p:set>
                                      <p:cBhvr>
                                        <p:cTn id="46" dur="1" fill="hold">
                                          <p:stCondLst>
                                            <p:cond delay="0"/>
                                          </p:stCondLst>
                                        </p:cTn>
                                        <p:tgtEl>
                                          <p:spTgt spid="298"/>
                                        </p:tgtEl>
                                        <p:attrNameLst>
                                          <p:attrName>style.visibility</p:attrName>
                                        </p:attrNameLst>
                                      </p:cBhvr>
                                      <p:to>
                                        <p:strVal val="visible"/>
                                      </p:to>
                                    </p:set>
                                    <p:animEffect transition="in" filter="fade">
                                      <p:cBhvr>
                                        <p:cTn id="47" dur="1000"/>
                                        <p:tgtEl>
                                          <p:spTgt spid="298"/>
                                        </p:tgtEl>
                                      </p:cBhvr>
                                    </p:animEffect>
                                  </p:childTnLst>
                                </p:cTn>
                              </p:par>
                            </p:childTnLst>
                          </p:cTn>
                        </p:par>
                        <p:par>
                          <p:cTn id="48" fill="hold">
                            <p:stCondLst>
                              <p:cond delay="10500"/>
                            </p:stCondLst>
                            <p:childTnLst>
                              <p:par>
                                <p:cTn id="49" presetID="10" presetClass="entr" presetSubtype="0" fill="hold" nodeType="afterEffect">
                                  <p:stCondLst>
                                    <p:cond delay="0"/>
                                  </p:stCondLst>
                                  <p:childTnLst>
                                    <p:set>
                                      <p:cBhvr>
                                        <p:cTn id="50" dur="1" fill="hold">
                                          <p:stCondLst>
                                            <p:cond delay="0"/>
                                          </p:stCondLst>
                                        </p:cTn>
                                        <p:tgtEl>
                                          <p:spTgt spid="299"/>
                                        </p:tgtEl>
                                        <p:attrNameLst>
                                          <p:attrName>style.visibility</p:attrName>
                                        </p:attrNameLst>
                                      </p:cBhvr>
                                      <p:to>
                                        <p:strVal val="visible"/>
                                      </p:to>
                                    </p:set>
                                    <p:animEffect transition="in" filter="fade">
                                      <p:cBhvr>
                                        <p:cTn id="51" dur="1000"/>
                                        <p:tgtEl>
                                          <p:spTgt spid="299"/>
                                        </p:tgtEl>
                                      </p:cBhvr>
                                    </p:animEffect>
                                  </p:childTnLst>
                                </p:cTn>
                              </p:par>
                            </p:childTnLst>
                          </p:cTn>
                        </p:par>
                        <p:par>
                          <p:cTn id="52" fill="hold">
                            <p:stCondLst>
                              <p:cond delay="11500"/>
                            </p:stCondLst>
                            <p:childTnLst>
                              <p:par>
                                <p:cTn id="53" presetID="10" presetClass="entr" presetSubtype="0" fill="hold" nodeType="afterEffect">
                                  <p:stCondLst>
                                    <p:cond delay="0"/>
                                  </p:stCondLst>
                                  <p:childTnLst>
                                    <p:set>
                                      <p:cBhvr>
                                        <p:cTn id="54" dur="1" fill="hold">
                                          <p:stCondLst>
                                            <p:cond delay="0"/>
                                          </p:stCondLst>
                                        </p:cTn>
                                        <p:tgtEl>
                                          <p:spTgt spid="300"/>
                                        </p:tgtEl>
                                        <p:attrNameLst>
                                          <p:attrName>style.visibility</p:attrName>
                                        </p:attrNameLst>
                                      </p:cBhvr>
                                      <p:to>
                                        <p:strVal val="visible"/>
                                      </p:to>
                                    </p:set>
                                    <p:animEffect transition="in" filter="fade">
                                      <p:cBhvr>
                                        <p:cTn id="55" dur="1000"/>
                                        <p:tgtEl>
                                          <p:spTgt spid="300"/>
                                        </p:tgtEl>
                                      </p:cBhvr>
                                    </p:animEffect>
                                  </p:childTnLst>
                                </p:cTn>
                              </p:par>
                            </p:childTnLst>
                          </p:cTn>
                        </p:par>
                        <p:par>
                          <p:cTn id="56" fill="hold">
                            <p:stCondLst>
                              <p:cond delay="12500"/>
                            </p:stCondLst>
                            <p:childTnLst>
                              <p:par>
                                <p:cTn id="57" presetID="10" presetClass="entr" presetSubtype="0" fill="hold" nodeType="afterEffect">
                                  <p:stCondLst>
                                    <p:cond delay="0"/>
                                  </p:stCondLst>
                                  <p:childTnLst>
                                    <p:set>
                                      <p:cBhvr>
                                        <p:cTn id="58" dur="1" fill="hold">
                                          <p:stCondLst>
                                            <p:cond delay="0"/>
                                          </p:stCondLst>
                                        </p:cTn>
                                        <p:tgtEl>
                                          <p:spTgt spid="301"/>
                                        </p:tgtEl>
                                        <p:attrNameLst>
                                          <p:attrName>style.visibility</p:attrName>
                                        </p:attrNameLst>
                                      </p:cBhvr>
                                      <p:to>
                                        <p:strVal val="visible"/>
                                      </p:to>
                                    </p:set>
                                    <p:animEffect transition="in" filter="fade">
                                      <p:cBhvr>
                                        <p:cTn id="59" dur="1000"/>
                                        <p:tgtEl>
                                          <p:spTgt spid="301"/>
                                        </p:tgtEl>
                                      </p:cBhvr>
                                    </p:animEffect>
                                  </p:childTnLst>
                                </p:cTn>
                              </p:par>
                            </p:childTnLst>
                          </p:cTn>
                        </p:par>
                        <p:par>
                          <p:cTn id="60" fill="hold">
                            <p:stCondLst>
                              <p:cond delay="13500"/>
                            </p:stCondLst>
                            <p:childTnLst>
                              <p:par>
                                <p:cTn id="61" presetID="10" presetClass="entr" presetSubtype="0" fill="hold" nodeType="afterEffect">
                                  <p:stCondLst>
                                    <p:cond delay="0"/>
                                  </p:stCondLst>
                                  <p:childTnLst>
                                    <p:set>
                                      <p:cBhvr>
                                        <p:cTn id="62" dur="1" fill="hold">
                                          <p:stCondLst>
                                            <p:cond delay="0"/>
                                          </p:stCondLst>
                                        </p:cTn>
                                        <p:tgtEl>
                                          <p:spTgt spid="302"/>
                                        </p:tgtEl>
                                        <p:attrNameLst>
                                          <p:attrName>style.visibility</p:attrName>
                                        </p:attrNameLst>
                                      </p:cBhvr>
                                      <p:to>
                                        <p:strVal val="visible"/>
                                      </p:to>
                                    </p:set>
                                    <p:animEffect transition="in" filter="fade">
                                      <p:cBhvr>
                                        <p:cTn id="63" dur="1000"/>
                                        <p:tgtEl>
                                          <p:spTgt spid="302"/>
                                        </p:tgtEl>
                                      </p:cBhvr>
                                    </p:animEffect>
                                  </p:childTnLst>
                                </p:cTn>
                              </p:par>
                            </p:childTnLst>
                          </p:cTn>
                        </p:par>
                        <p:par>
                          <p:cTn id="64" fill="hold">
                            <p:stCondLst>
                              <p:cond delay="14500"/>
                            </p:stCondLst>
                            <p:childTnLst>
                              <p:par>
                                <p:cTn id="65" presetID="10" presetClass="entr" presetSubtype="0" fill="hold" nodeType="afterEffect">
                                  <p:stCondLst>
                                    <p:cond delay="0"/>
                                  </p:stCondLst>
                                  <p:childTnLst>
                                    <p:set>
                                      <p:cBhvr>
                                        <p:cTn id="66" dur="1" fill="hold">
                                          <p:stCondLst>
                                            <p:cond delay="0"/>
                                          </p:stCondLst>
                                        </p:cTn>
                                        <p:tgtEl>
                                          <p:spTgt spid="303"/>
                                        </p:tgtEl>
                                        <p:attrNameLst>
                                          <p:attrName>style.visibility</p:attrName>
                                        </p:attrNameLst>
                                      </p:cBhvr>
                                      <p:to>
                                        <p:strVal val="visible"/>
                                      </p:to>
                                    </p:set>
                                    <p:animEffect transition="in" filter="fade">
                                      <p:cBhvr>
                                        <p:cTn id="67" dur="1000"/>
                                        <p:tgtEl>
                                          <p:spTgt spid="303"/>
                                        </p:tgtEl>
                                      </p:cBhvr>
                                    </p:animEffect>
                                  </p:childTnLst>
                                </p:cTn>
                              </p:par>
                            </p:childTnLst>
                          </p:cTn>
                        </p:par>
                        <p:par>
                          <p:cTn id="68" fill="hold">
                            <p:stCondLst>
                              <p:cond delay="15500"/>
                            </p:stCondLst>
                            <p:childTnLst>
                              <p:par>
                                <p:cTn id="69" presetID="10" presetClass="entr" presetSubtype="0" fill="hold" nodeType="after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fade">
                                      <p:cBhvr>
                                        <p:cTn id="71" dur="1000"/>
                                        <p:tgtEl>
                                          <p:spTgt spid="304"/>
                                        </p:tgtEl>
                                      </p:cBhvr>
                                    </p:animEffect>
                                  </p:childTnLst>
                                </p:cTn>
                              </p:par>
                            </p:childTnLst>
                          </p:cTn>
                        </p:par>
                        <p:par>
                          <p:cTn id="72" fill="hold">
                            <p:stCondLst>
                              <p:cond delay="16500"/>
                            </p:stCondLst>
                            <p:childTnLst>
                              <p:par>
                                <p:cTn id="73" presetID="10" presetClass="entr" presetSubtype="0" fill="hold" nodeType="afterEffect">
                                  <p:stCondLst>
                                    <p:cond delay="0"/>
                                  </p:stCondLst>
                                  <p:childTnLst>
                                    <p:set>
                                      <p:cBhvr>
                                        <p:cTn id="74" dur="1" fill="hold">
                                          <p:stCondLst>
                                            <p:cond delay="0"/>
                                          </p:stCondLst>
                                        </p:cTn>
                                        <p:tgtEl>
                                          <p:spTgt spid="305"/>
                                        </p:tgtEl>
                                        <p:attrNameLst>
                                          <p:attrName>style.visibility</p:attrName>
                                        </p:attrNameLst>
                                      </p:cBhvr>
                                      <p:to>
                                        <p:strVal val="visible"/>
                                      </p:to>
                                    </p:set>
                                    <p:animEffect transition="in" filter="fade">
                                      <p:cBhvr>
                                        <p:cTn id="75" dur="1000"/>
                                        <p:tgtEl>
                                          <p:spTgt spid="305"/>
                                        </p:tgtEl>
                                      </p:cBhvr>
                                    </p:animEffect>
                                  </p:childTnLst>
                                </p:cTn>
                              </p:par>
                            </p:childTnLst>
                          </p:cTn>
                        </p:par>
                        <p:par>
                          <p:cTn id="76" fill="hold">
                            <p:stCondLst>
                              <p:cond delay="17500"/>
                            </p:stCondLst>
                            <p:childTnLst>
                              <p:par>
                                <p:cTn id="77" presetID="10" presetClass="entr" presetSubtype="0" fill="hold" nodeType="afterEffect">
                                  <p:stCondLst>
                                    <p:cond delay="0"/>
                                  </p:stCondLst>
                                  <p:childTnLst>
                                    <p:set>
                                      <p:cBhvr>
                                        <p:cTn id="78" dur="1" fill="hold">
                                          <p:stCondLst>
                                            <p:cond delay="0"/>
                                          </p:stCondLst>
                                        </p:cTn>
                                        <p:tgtEl>
                                          <p:spTgt spid="306"/>
                                        </p:tgtEl>
                                        <p:attrNameLst>
                                          <p:attrName>style.visibility</p:attrName>
                                        </p:attrNameLst>
                                      </p:cBhvr>
                                      <p:to>
                                        <p:strVal val="visible"/>
                                      </p:to>
                                    </p:set>
                                    <p:animEffect transition="in" filter="fade">
                                      <p:cBhvr>
                                        <p:cTn id="79" dur="1000"/>
                                        <p:tgtEl>
                                          <p:spTgt spid="306"/>
                                        </p:tgtEl>
                                      </p:cBhvr>
                                    </p:animEffect>
                                  </p:childTnLst>
                                </p:cTn>
                              </p:par>
                            </p:childTnLst>
                          </p:cTn>
                        </p:par>
                        <p:par>
                          <p:cTn id="80" fill="hold">
                            <p:stCondLst>
                              <p:cond delay="18500"/>
                            </p:stCondLst>
                            <p:childTnLst>
                              <p:par>
                                <p:cTn id="81" presetID="10" presetClass="entr" presetSubtype="0" fill="hold" nodeType="afterEffect">
                                  <p:stCondLst>
                                    <p:cond delay="0"/>
                                  </p:stCondLst>
                                  <p:childTnLst>
                                    <p:set>
                                      <p:cBhvr>
                                        <p:cTn id="82" dur="1" fill="hold">
                                          <p:stCondLst>
                                            <p:cond delay="0"/>
                                          </p:stCondLst>
                                        </p:cTn>
                                        <p:tgtEl>
                                          <p:spTgt spid="307"/>
                                        </p:tgtEl>
                                        <p:attrNameLst>
                                          <p:attrName>style.visibility</p:attrName>
                                        </p:attrNameLst>
                                      </p:cBhvr>
                                      <p:to>
                                        <p:strVal val="visible"/>
                                      </p:to>
                                    </p:set>
                                    <p:animEffect transition="in" filter="fade">
                                      <p:cBhvr>
                                        <p:cTn id="83" dur="1000"/>
                                        <p:tgtEl>
                                          <p:spTgt spid="307"/>
                                        </p:tgtEl>
                                      </p:cBhvr>
                                    </p:animEffect>
                                  </p:childTnLst>
                                </p:cTn>
                              </p:par>
                            </p:childTnLst>
                          </p:cTn>
                        </p:par>
                        <p:par>
                          <p:cTn id="84" fill="hold">
                            <p:stCondLst>
                              <p:cond delay="19500"/>
                            </p:stCondLst>
                            <p:childTnLst>
                              <p:par>
                                <p:cTn id="85" presetID="10" presetClass="entr" presetSubtype="0" fill="hold" nodeType="afterEffect">
                                  <p:stCondLst>
                                    <p:cond delay="0"/>
                                  </p:stCondLst>
                                  <p:childTnLst>
                                    <p:set>
                                      <p:cBhvr>
                                        <p:cTn id="86" dur="1" fill="hold">
                                          <p:stCondLst>
                                            <p:cond delay="0"/>
                                          </p:stCondLst>
                                        </p:cTn>
                                        <p:tgtEl>
                                          <p:spTgt spid="308"/>
                                        </p:tgtEl>
                                        <p:attrNameLst>
                                          <p:attrName>style.visibility</p:attrName>
                                        </p:attrNameLst>
                                      </p:cBhvr>
                                      <p:to>
                                        <p:strVal val="visible"/>
                                      </p:to>
                                    </p:set>
                                    <p:animEffect transition="in" filter="fade">
                                      <p:cBhvr>
                                        <p:cTn id="87" dur="1000"/>
                                        <p:tgtEl>
                                          <p:spTgt spid="308"/>
                                        </p:tgtEl>
                                      </p:cBhvr>
                                    </p:animEffect>
                                  </p:childTnLst>
                                </p:cTn>
                              </p:par>
                            </p:childTnLst>
                          </p:cTn>
                        </p:par>
                        <p:par>
                          <p:cTn id="88" fill="hold">
                            <p:stCondLst>
                              <p:cond delay="20500"/>
                            </p:stCondLst>
                            <p:childTnLst>
                              <p:par>
                                <p:cTn id="89" presetID="10" presetClass="entr" presetSubtype="0" fill="hold" nodeType="afterEffect">
                                  <p:stCondLst>
                                    <p:cond delay="0"/>
                                  </p:stCondLst>
                                  <p:childTnLst>
                                    <p:set>
                                      <p:cBhvr>
                                        <p:cTn id="90" dur="1" fill="hold">
                                          <p:stCondLst>
                                            <p:cond delay="0"/>
                                          </p:stCondLst>
                                        </p:cTn>
                                        <p:tgtEl>
                                          <p:spTgt spid="309"/>
                                        </p:tgtEl>
                                        <p:attrNameLst>
                                          <p:attrName>style.visibility</p:attrName>
                                        </p:attrNameLst>
                                      </p:cBhvr>
                                      <p:to>
                                        <p:strVal val="visible"/>
                                      </p:to>
                                    </p:set>
                                    <p:animEffect transition="in" filter="fade">
                                      <p:cBhvr>
                                        <p:cTn id="91" dur="1000"/>
                                        <p:tgtEl>
                                          <p:spTgt spid="309"/>
                                        </p:tgtEl>
                                      </p:cBhvr>
                                    </p:animEffect>
                                  </p:childTnLst>
                                </p:cTn>
                              </p:par>
                            </p:childTnLst>
                          </p:cTn>
                        </p:par>
                        <p:par>
                          <p:cTn id="92" fill="hold">
                            <p:stCondLst>
                              <p:cond delay="21500"/>
                            </p:stCondLst>
                            <p:childTnLst>
                              <p:par>
                                <p:cTn id="93" presetID="10" presetClass="entr" presetSubtype="0" fill="hold" nodeType="afterEffect">
                                  <p:stCondLst>
                                    <p:cond delay="0"/>
                                  </p:stCondLst>
                                  <p:childTnLst>
                                    <p:set>
                                      <p:cBhvr>
                                        <p:cTn id="94" dur="1" fill="hold">
                                          <p:stCondLst>
                                            <p:cond delay="0"/>
                                          </p:stCondLst>
                                        </p:cTn>
                                        <p:tgtEl>
                                          <p:spTgt spid="310"/>
                                        </p:tgtEl>
                                        <p:attrNameLst>
                                          <p:attrName>style.visibility</p:attrName>
                                        </p:attrNameLst>
                                      </p:cBhvr>
                                      <p:to>
                                        <p:strVal val="visible"/>
                                      </p:to>
                                    </p:set>
                                    <p:animEffect transition="in" filter="fade">
                                      <p:cBhvr>
                                        <p:cTn id="95" dur="1000"/>
                                        <p:tgtEl>
                                          <p:spTgt spid="310"/>
                                        </p:tgtEl>
                                      </p:cBhvr>
                                    </p:animEffect>
                                  </p:childTnLst>
                                </p:cTn>
                              </p:par>
                            </p:childTnLst>
                          </p:cTn>
                        </p:par>
                        <p:par>
                          <p:cTn id="96" fill="hold">
                            <p:stCondLst>
                              <p:cond delay="22500"/>
                            </p:stCondLst>
                            <p:childTnLst>
                              <p:par>
                                <p:cTn id="97" presetID="10" presetClass="entr" presetSubtype="0" fill="hold" nodeType="afterEffect">
                                  <p:stCondLst>
                                    <p:cond delay="0"/>
                                  </p:stCondLst>
                                  <p:childTnLst>
                                    <p:set>
                                      <p:cBhvr>
                                        <p:cTn id="98" dur="1" fill="hold">
                                          <p:stCondLst>
                                            <p:cond delay="0"/>
                                          </p:stCondLst>
                                        </p:cTn>
                                        <p:tgtEl>
                                          <p:spTgt spid="311"/>
                                        </p:tgtEl>
                                        <p:attrNameLst>
                                          <p:attrName>style.visibility</p:attrName>
                                        </p:attrNameLst>
                                      </p:cBhvr>
                                      <p:to>
                                        <p:strVal val="visible"/>
                                      </p:to>
                                    </p:set>
                                    <p:animEffect transition="in" filter="fade">
                                      <p:cBhvr>
                                        <p:cTn id="99" dur="1000"/>
                                        <p:tgtEl>
                                          <p:spTgt spid="311"/>
                                        </p:tgtEl>
                                      </p:cBhvr>
                                    </p:animEffect>
                                  </p:childTnLst>
                                </p:cTn>
                              </p:par>
                            </p:childTnLst>
                          </p:cTn>
                        </p:par>
                        <p:par>
                          <p:cTn id="100" fill="hold">
                            <p:stCondLst>
                              <p:cond delay="23500"/>
                            </p:stCondLst>
                            <p:childTnLst>
                              <p:par>
                                <p:cTn id="101" presetID="10" presetClass="entr" presetSubtype="0" fill="hold" nodeType="afterEffect">
                                  <p:stCondLst>
                                    <p:cond delay="0"/>
                                  </p:stCondLst>
                                  <p:childTnLst>
                                    <p:set>
                                      <p:cBhvr>
                                        <p:cTn id="102" dur="1" fill="hold">
                                          <p:stCondLst>
                                            <p:cond delay="0"/>
                                          </p:stCondLst>
                                        </p:cTn>
                                        <p:tgtEl>
                                          <p:spTgt spid="312"/>
                                        </p:tgtEl>
                                        <p:attrNameLst>
                                          <p:attrName>style.visibility</p:attrName>
                                        </p:attrNameLst>
                                      </p:cBhvr>
                                      <p:to>
                                        <p:strVal val="visible"/>
                                      </p:to>
                                    </p:set>
                                    <p:animEffect transition="in" filter="fade">
                                      <p:cBhvr>
                                        <p:cTn id="103" dur="1000"/>
                                        <p:tgtEl>
                                          <p:spTgt spid="312"/>
                                        </p:tgtEl>
                                      </p:cBhvr>
                                    </p:animEffect>
                                  </p:childTnLst>
                                </p:cTn>
                              </p:par>
                            </p:childTnLst>
                          </p:cTn>
                        </p:par>
                        <p:par>
                          <p:cTn id="104" fill="hold">
                            <p:stCondLst>
                              <p:cond delay="24500"/>
                            </p:stCondLst>
                            <p:childTnLst>
                              <p:par>
                                <p:cTn id="105" presetID="10" presetClass="entr" presetSubtype="0" fill="hold" nodeType="afterEffect">
                                  <p:stCondLst>
                                    <p:cond delay="0"/>
                                  </p:stCondLst>
                                  <p:childTnLst>
                                    <p:set>
                                      <p:cBhvr>
                                        <p:cTn id="106" dur="1" fill="hold">
                                          <p:stCondLst>
                                            <p:cond delay="0"/>
                                          </p:stCondLst>
                                        </p:cTn>
                                        <p:tgtEl>
                                          <p:spTgt spid="313"/>
                                        </p:tgtEl>
                                        <p:attrNameLst>
                                          <p:attrName>style.visibility</p:attrName>
                                        </p:attrNameLst>
                                      </p:cBhvr>
                                      <p:to>
                                        <p:strVal val="visible"/>
                                      </p:to>
                                    </p:set>
                                    <p:animEffect transition="in" filter="fade">
                                      <p:cBhvr>
                                        <p:cTn id="107" dur="1000"/>
                                        <p:tgtEl>
                                          <p:spTgt spid="313"/>
                                        </p:tgtEl>
                                      </p:cBhvr>
                                    </p:animEffect>
                                  </p:childTnLst>
                                </p:cTn>
                              </p:par>
                            </p:childTnLst>
                          </p:cTn>
                        </p:par>
                        <p:par>
                          <p:cTn id="108" fill="hold">
                            <p:stCondLst>
                              <p:cond delay="25500"/>
                            </p:stCondLst>
                            <p:childTnLst>
                              <p:par>
                                <p:cTn id="109" presetID="10" presetClass="entr" presetSubtype="0" fill="hold" nodeType="afterEffect">
                                  <p:stCondLst>
                                    <p:cond delay="0"/>
                                  </p:stCondLst>
                                  <p:childTnLst>
                                    <p:set>
                                      <p:cBhvr>
                                        <p:cTn id="110" dur="1" fill="hold">
                                          <p:stCondLst>
                                            <p:cond delay="0"/>
                                          </p:stCondLst>
                                        </p:cTn>
                                        <p:tgtEl>
                                          <p:spTgt spid="314"/>
                                        </p:tgtEl>
                                        <p:attrNameLst>
                                          <p:attrName>style.visibility</p:attrName>
                                        </p:attrNameLst>
                                      </p:cBhvr>
                                      <p:to>
                                        <p:strVal val="visible"/>
                                      </p:to>
                                    </p:set>
                                    <p:animEffect transition="in" filter="fade">
                                      <p:cBhvr>
                                        <p:cTn id="111" dur="1000"/>
                                        <p:tgtEl>
                                          <p:spTgt spid="314"/>
                                        </p:tgtEl>
                                      </p:cBhvr>
                                    </p:animEffect>
                                  </p:childTnLst>
                                </p:cTn>
                              </p:par>
                            </p:childTnLst>
                          </p:cTn>
                        </p:par>
                        <p:par>
                          <p:cTn id="112" fill="hold">
                            <p:stCondLst>
                              <p:cond delay="26500"/>
                            </p:stCondLst>
                            <p:childTnLst>
                              <p:par>
                                <p:cTn id="113" presetID="10" presetClass="entr" presetSubtype="0" fill="hold" nodeType="afterEffect">
                                  <p:stCondLst>
                                    <p:cond delay="0"/>
                                  </p:stCondLst>
                                  <p:childTnLst>
                                    <p:set>
                                      <p:cBhvr>
                                        <p:cTn id="114" dur="1" fill="hold">
                                          <p:stCondLst>
                                            <p:cond delay="0"/>
                                          </p:stCondLst>
                                        </p:cTn>
                                        <p:tgtEl>
                                          <p:spTgt spid="315"/>
                                        </p:tgtEl>
                                        <p:attrNameLst>
                                          <p:attrName>style.visibility</p:attrName>
                                        </p:attrNameLst>
                                      </p:cBhvr>
                                      <p:to>
                                        <p:strVal val="visible"/>
                                      </p:to>
                                    </p:set>
                                    <p:animEffect transition="in" filter="fade">
                                      <p:cBhvr>
                                        <p:cTn id="115" dur="1000"/>
                                        <p:tgtEl>
                                          <p:spTgt spid="315"/>
                                        </p:tgtEl>
                                      </p:cBhvr>
                                    </p:animEffect>
                                  </p:childTnLst>
                                </p:cTn>
                              </p:par>
                            </p:childTnLst>
                          </p:cTn>
                        </p:par>
                        <p:par>
                          <p:cTn id="116" fill="hold">
                            <p:stCondLst>
                              <p:cond delay="27500"/>
                            </p:stCondLst>
                            <p:childTnLst>
                              <p:par>
                                <p:cTn id="117" presetID="10" presetClass="entr" presetSubtype="0" fill="hold" nodeType="afterEffect">
                                  <p:stCondLst>
                                    <p:cond delay="0"/>
                                  </p:stCondLst>
                                  <p:childTnLst>
                                    <p:set>
                                      <p:cBhvr>
                                        <p:cTn id="118" dur="1" fill="hold">
                                          <p:stCondLst>
                                            <p:cond delay="0"/>
                                          </p:stCondLst>
                                        </p:cTn>
                                        <p:tgtEl>
                                          <p:spTgt spid="316"/>
                                        </p:tgtEl>
                                        <p:attrNameLst>
                                          <p:attrName>style.visibility</p:attrName>
                                        </p:attrNameLst>
                                      </p:cBhvr>
                                      <p:to>
                                        <p:strVal val="visible"/>
                                      </p:to>
                                    </p:set>
                                    <p:animEffect transition="in" filter="fade">
                                      <p:cBhvr>
                                        <p:cTn id="119" dur="1000"/>
                                        <p:tgtEl>
                                          <p:spTgt spid="316"/>
                                        </p:tgtEl>
                                      </p:cBhvr>
                                    </p:animEffect>
                                  </p:childTnLst>
                                </p:cTn>
                              </p:par>
                            </p:childTnLst>
                          </p:cTn>
                        </p:par>
                        <p:par>
                          <p:cTn id="120" fill="hold">
                            <p:stCondLst>
                              <p:cond delay="28500"/>
                            </p:stCondLst>
                            <p:childTnLst>
                              <p:par>
                                <p:cTn id="121" presetID="10" presetClass="entr" presetSubtype="0" fill="hold" nodeType="afterEffect">
                                  <p:stCondLst>
                                    <p:cond delay="0"/>
                                  </p:stCondLst>
                                  <p:childTnLst>
                                    <p:set>
                                      <p:cBhvr>
                                        <p:cTn id="122" dur="1" fill="hold">
                                          <p:stCondLst>
                                            <p:cond delay="0"/>
                                          </p:stCondLst>
                                        </p:cTn>
                                        <p:tgtEl>
                                          <p:spTgt spid="317"/>
                                        </p:tgtEl>
                                        <p:attrNameLst>
                                          <p:attrName>style.visibility</p:attrName>
                                        </p:attrNameLst>
                                      </p:cBhvr>
                                      <p:to>
                                        <p:strVal val="visible"/>
                                      </p:to>
                                    </p:set>
                                    <p:animEffect transition="in" filter="fade">
                                      <p:cBhvr>
                                        <p:cTn id="123" dur="1000"/>
                                        <p:tgtEl>
                                          <p:spTgt spid="317"/>
                                        </p:tgtEl>
                                      </p:cBhvr>
                                    </p:animEffect>
                                  </p:childTnLst>
                                </p:cTn>
                              </p:par>
                            </p:childTnLst>
                          </p:cTn>
                        </p:par>
                        <p:par>
                          <p:cTn id="124" fill="hold">
                            <p:stCondLst>
                              <p:cond delay="29500"/>
                            </p:stCondLst>
                            <p:childTnLst>
                              <p:par>
                                <p:cTn id="125" presetID="10" presetClass="entr" presetSubtype="0" fill="hold" nodeType="afterEffect">
                                  <p:stCondLst>
                                    <p:cond delay="0"/>
                                  </p:stCondLst>
                                  <p:childTnLst>
                                    <p:set>
                                      <p:cBhvr>
                                        <p:cTn id="126" dur="1" fill="hold">
                                          <p:stCondLst>
                                            <p:cond delay="0"/>
                                          </p:stCondLst>
                                        </p:cTn>
                                        <p:tgtEl>
                                          <p:spTgt spid="318"/>
                                        </p:tgtEl>
                                        <p:attrNameLst>
                                          <p:attrName>style.visibility</p:attrName>
                                        </p:attrNameLst>
                                      </p:cBhvr>
                                      <p:to>
                                        <p:strVal val="visible"/>
                                      </p:to>
                                    </p:set>
                                    <p:animEffect transition="in" filter="fade">
                                      <p:cBhvr>
                                        <p:cTn id="127" dur="1000"/>
                                        <p:tgtEl>
                                          <p:spTgt spid="318"/>
                                        </p:tgtEl>
                                      </p:cBhvr>
                                    </p:animEffect>
                                  </p:childTnLst>
                                </p:cTn>
                              </p:par>
                              <p:par>
                                <p:cTn id="128" presetID="10" presetClass="entr" presetSubtype="0" fill="hold" nodeType="withEffect">
                                  <p:stCondLst>
                                    <p:cond delay="0"/>
                                  </p:stCondLst>
                                  <p:childTnLst>
                                    <p:set>
                                      <p:cBhvr>
                                        <p:cTn id="129" dur="1" fill="hold">
                                          <p:stCondLst>
                                            <p:cond delay="0"/>
                                          </p:stCondLst>
                                        </p:cTn>
                                        <p:tgtEl>
                                          <p:spTgt spid="321"/>
                                        </p:tgtEl>
                                        <p:attrNameLst>
                                          <p:attrName>style.visibility</p:attrName>
                                        </p:attrNameLst>
                                      </p:cBhvr>
                                      <p:to>
                                        <p:strVal val="visible"/>
                                      </p:to>
                                    </p:set>
                                    <p:animEffect transition="in" filter="fade">
                                      <p:cBhvr>
                                        <p:cTn id="130" dur="500"/>
                                        <p:tgtEl>
                                          <p:spTgt spid="321"/>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xit" presetSubtype="0" fill="hold" nodeType="clickEffect">
                                  <p:stCondLst>
                                    <p:cond delay="0"/>
                                  </p:stCondLst>
                                  <p:childTnLst>
                                    <p:animEffect transition="out" filter="fade">
                                      <p:cBhvr>
                                        <p:cTn id="134" dur="1000"/>
                                        <p:tgtEl>
                                          <p:spTgt spid="326"/>
                                        </p:tgtEl>
                                      </p:cBhvr>
                                    </p:animEffect>
                                    <p:set>
                                      <p:cBhvr>
                                        <p:cTn id="135" dur="1" fill="hold">
                                          <p:stCondLst>
                                            <p:cond delay="1000"/>
                                          </p:stCondLst>
                                        </p:cTn>
                                        <p:tgtEl>
                                          <p:spTgt spid="326"/>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nodeType="clickEffect">
                                  <p:stCondLst>
                                    <p:cond delay="0"/>
                                  </p:stCondLst>
                                  <p:childTnLst>
                                    <p:animEffect transition="out" filter="fade">
                                      <p:cBhvr>
                                        <p:cTn id="139" dur="1000"/>
                                        <p:tgtEl>
                                          <p:spTgt spid="327"/>
                                        </p:tgtEl>
                                      </p:cBhvr>
                                    </p:animEffect>
                                    <p:set>
                                      <p:cBhvr>
                                        <p:cTn id="140" dur="1" fill="hold">
                                          <p:stCondLst>
                                            <p:cond delay="1000"/>
                                          </p:stCondLst>
                                        </p:cTn>
                                        <p:tgtEl>
                                          <p:spTgt spid="3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32" name="Shape 332"/>
        <p:cNvGrpSpPr/>
        <p:nvPr/>
      </p:nvGrpSpPr>
      <p:grpSpPr>
        <a:xfrm>
          <a:off x="0" y="0"/>
          <a:ext cx="0" cy="0"/>
          <a:chOff x="0" y="0"/>
          <a:chExt cx="0" cy="0"/>
        </a:xfrm>
      </p:grpSpPr>
      <p:sp>
        <p:nvSpPr>
          <p:cNvPr id="333" name="Google Shape;333;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30</a:t>
            </a:r>
            <a:endParaRPr sz="1100"/>
          </a:p>
        </p:txBody>
      </p:sp>
      <p:sp>
        <p:nvSpPr>
          <p:cNvPr id="334" name="Google Shape;334;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29</a:t>
            </a:r>
            <a:endParaRPr sz="1100"/>
          </a:p>
        </p:txBody>
      </p:sp>
      <p:sp>
        <p:nvSpPr>
          <p:cNvPr id="335" name="Google Shape;335;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28</a:t>
            </a:r>
            <a:endParaRPr sz="1100"/>
          </a:p>
        </p:txBody>
      </p:sp>
      <p:sp>
        <p:nvSpPr>
          <p:cNvPr id="336" name="Google Shape;336;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27</a:t>
            </a:r>
            <a:endParaRPr sz="1100"/>
          </a:p>
        </p:txBody>
      </p:sp>
      <p:sp>
        <p:nvSpPr>
          <p:cNvPr id="337" name="Google Shape;337;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26</a:t>
            </a:r>
            <a:endParaRPr sz="1100"/>
          </a:p>
        </p:txBody>
      </p:sp>
      <p:sp>
        <p:nvSpPr>
          <p:cNvPr id="338" name="Google Shape;338;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25</a:t>
            </a:r>
            <a:endParaRPr sz="1100"/>
          </a:p>
        </p:txBody>
      </p:sp>
      <p:sp>
        <p:nvSpPr>
          <p:cNvPr id="339" name="Google Shape;339;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24</a:t>
            </a:r>
            <a:endParaRPr sz="1100"/>
          </a:p>
        </p:txBody>
      </p:sp>
      <p:sp>
        <p:nvSpPr>
          <p:cNvPr id="340" name="Google Shape;340;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23</a:t>
            </a:r>
            <a:endParaRPr sz="1100"/>
          </a:p>
        </p:txBody>
      </p:sp>
      <p:sp>
        <p:nvSpPr>
          <p:cNvPr id="341" name="Google Shape;341;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22</a:t>
            </a:r>
            <a:endParaRPr sz="1100"/>
          </a:p>
        </p:txBody>
      </p:sp>
      <p:sp>
        <p:nvSpPr>
          <p:cNvPr id="342" name="Google Shape;342;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21</a:t>
            </a:r>
            <a:endParaRPr sz="1100"/>
          </a:p>
        </p:txBody>
      </p:sp>
      <p:sp>
        <p:nvSpPr>
          <p:cNvPr id="343" name="Google Shape;343;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20</a:t>
            </a:r>
            <a:endParaRPr sz="1100"/>
          </a:p>
        </p:txBody>
      </p:sp>
      <p:sp>
        <p:nvSpPr>
          <p:cNvPr id="344" name="Google Shape;344;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19</a:t>
            </a:r>
            <a:endParaRPr sz="1100"/>
          </a:p>
        </p:txBody>
      </p:sp>
      <p:sp>
        <p:nvSpPr>
          <p:cNvPr id="345" name="Google Shape;345;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18</a:t>
            </a:r>
            <a:endParaRPr sz="1100"/>
          </a:p>
        </p:txBody>
      </p:sp>
      <p:sp>
        <p:nvSpPr>
          <p:cNvPr id="346" name="Google Shape;346;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17</a:t>
            </a:r>
            <a:endParaRPr sz="1100"/>
          </a:p>
        </p:txBody>
      </p:sp>
      <p:sp>
        <p:nvSpPr>
          <p:cNvPr id="347" name="Google Shape;347;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16</a:t>
            </a:r>
            <a:endParaRPr sz="1100"/>
          </a:p>
        </p:txBody>
      </p:sp>
      <p:sp>
        <p:nvSpPr>
          <p:cNvPr id="348" name="Google Shape;348;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15</a:t>
            </a:r>
            <a:endParaRPr sz="1100"/>
          </a:p>
        </p:txBody>
      </p:sp>
      <p:sp>
        <p:nvSpPr>
          <p:cNvPr id="349" name="Google Shape;349;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14</a:t>
            </a:r>
            <a:endParaRPr sz="1100"/>
          </a:p>
        </p:txBody>
      </p:sp>
      <p:sp>
        <p:nvSpPr>
          <p:cNvPr id="350" name="Google Shape;350;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13</a:t>
            </a:r>
            <a:endParaRPr sz="1100"/>
          </a:p>
        </p:txBody>
      </p:sp>
      <p:sp>
        <p:nvSpPr>
          <p:cNvPr id="351" name="Google Shape;351;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12</a:t>
            </a:r>
            <a:endParaRPr sz="1100"/>
          </a:p>
        </p:txBody>
      </p:sp>
      <p:sp>
        <p:nvSpPr>
          <p:cNvPr id="352" name="Google Shape;352;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11</a:t>
            </a:r>
            <a:endParaRPr sz="1100"/>
          </a:p>
        </p:txBody>
      </p:sp>
      <p:sp>
        <p:nvSpPr>
          <p:cNvPr id="353" name="Google Shape;353;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10</a:t>
            </a:r>
            <a:endParaRPr sz="1100"/>
          </a:p>
        </p:txBody>
      </p:sp>
      <p:sp>
        <p:nvSpPr>
          <p:cNvPr id="354" name="Google Shape;354;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09</a:t>
            </a:r>
            <a:endParaRPr sz="1100"/>
          </a:p>
        </p:txBody>
      </p:sp>
      <p:sp>
        <p:nvSpPr>
          <p:cNvPr id="355" name="Google Shape;355;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08</a:t>
            </a:r>
            <a:endParaRPr sz="1100"/>
          </a:p>
        </p:txBody>
      </p:sp>
      <p:sp>
        <p:nvSpPr>
          <p:cNvPr id="356" name="Google Shape;356;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07</a:t>
            </a:r>
            <a:endParaRPr sz="1100"/>
          </a:p>
        </p:txBody>
      </p:sp>
      <p:sp>
        <p:nvSpPr>
          <p:cNvPr id="357" name="Google Shape;357;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06</a:t>
            </a:r>
            <a:endParaRPr sz="1100"/>
          </a:p>
        </p:txBody>
      </p:sp>
      <p:sp>
        <p:nvSpPr>
          <p:cNvPr id="358" name="Google Shape;358;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05</a:t>
            </a:r>
            <a:endParaRPr sz="1100"/>
          </a:p>
        </p:txBody>
      </p:sp>
      <p:sp>
        <p:nvSpPr>
          <p:cNvPr id="359" name="Google Shape;359;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04</a:t>
            </a:r>
            <a:endParaRPr sz="1100"/>
          </a:p>
        </p:txBody>
      </p:sp>
      <p:sp>
        <p:nvSpPr>
          <p:cNvPr id="360" name="Google Shape;360;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03</a:t>
            </a:r>
            <a:endParaRPr sz="1100"/>
          </a:p>
        </p:txBody>
      </p:sp>
      <p:sp>
        <p:nvSpPr>
          <p:cNvPr id="361" name="Google Shape;361;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02</a:t>
            </a:r>
            <a:endParaRPr sz="1100"/>
          </a:p>
        </p:txBody>
      </p:sp>
      <p:sp>
        <p:nvSpPr>
          <p:cNvPr id="362" name="Google Shape;362;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01</a:t>
            </a:r>
            <a:endParaRPr sz="1100"/>
          </a:p>
        </p:txBody>
      </p:sp>
      <p:sp>
        <p:nvSpPr>
          <p:cNvPr id="363" name="Google Shape;363;p26"/>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00</a:t>
            </a:r>
            <a:endParaRPr sz="1100"/>
          </a:p>
        </p:txBody>
      </p:sp>
      <p:sp>
        <p:nvSpPr>
          <p:cNvPr id="364" name="Google Shape;364;p26"/>
          <p:cNvSpPr/>
          <p:nvPr/>
        </p:nvSpPr>
        <p:spPr>
          <a:xfrm>
            <a:off x="6972300" y="4743450"/>
            <a:ext cx="914400" cy="285900"/>
          </a:xfrm>
          <a:prstGeom prst="roundRect">
            <a:avLst>
              <a:gd name="adj" fmla="val 16667"/>
            </a:avLst>
          </a:prstGeom>
          <a:solidFill>
            <a:schemeClr val="lt1"/>
          </a:solidFill>
          <a:ln w="25400" cap="flat" cmpd="sng">
            <a:solidFill>
              <a:schemeClr val="accen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500" b="1">
                <a:solidFill>
                  <a:srgbClr val="FF0000"/>
                </a:solidFill>
                <a:latin typeface="Tahoma" panose="020B0604030504040204"/>
                <a:ea typeface="Tahoma" panose="020B0604030504040204"/>
                <a:cs typeface="Tahoma" panose="020B0604030504040204"/>
                <a:sym typeface="Tahoma" panose="020B0604030504040204"/>
              </a:rPr>
              <a:t>Bắt đầu</a:t>
            </a:r>
            <a:endParaRPr sz="1500" b="1">
              <a:solidFill>
                <a:srgbClr val="FF0000"/>
              </a:solidFill>
              <a:latin typeface="Tahoma" panose="020B0604030504040204"/>
              <a:ea typeface="Tahoma" panose="020B0604030504040204"/>
              <a:cs typeface="Tahoma" panose="020B0604030504040204"/>
              <a:sym typeface="Tahoma" panose="020B0604030504040204"/>
            </a:endParaRPr>
          </a:p>
        </p:txBody>
      </p:sp>
      <p:sp>
        <p:nvSpPr>
          <p:cNvPr id="365" name="Google Shape;365;p26"/>
          <p:cNvSpPr/>
          <p:nvPr/>
        </p:nvSpPr>
        <p:spPr>
          <a:xfrm>
            <a:off x="6961585" y="298847"/>
            <a:ext cx="914400" cy="628800"/>
          </a:xfrm>
          <a:prstGeom prst="roundRect">
            <a:avLst>
              <a:gd name="adj" fmla="val 16667"/>
            </a:avLst>
          </a:prstGeom>
          <a:no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3600" b="1">
              <a:solidFill>
                <a:schemeClr val="lt1"/>
              </a:solidFill>
              <a:latin typeface="Tahoma" panose="020B0604030504040204"/>
              <a:ea typeface="Tahoma" panose="020B0604030504040204"/>
              <a:cs typeface="Tahoma" panose="020B0604030504040204"/>
              <a:sym typeface="Tahoma" panose="020B0604030504040204"/>
            </a:endParaRPr>
          </a:p>
        </p:txBody>
      </p:sp>
      <p:sp>
        <p:nvSpPr>
          <p:cNvPr id="366" name="Google Shape;366;p26"/>
          <p:cNvSpPr/>
          <p:nvPr/>
        </p:nvSpPr>
        <p:spPr>
          <a:xfrm>
            <a:off x="6940154" y="114300"/>
            <a:ext cx="946500" cy="285900"/>
          </a:xfrm>
          <a:prstGeom prst="roundRect">
            <a:avLst>
              <a:gd name="adj" fmla="val 16667"/>
            </a:avLst>
          </a:prstGeom>
          <a:gradFill>
            <a:gsLst>
              <a:gs pos="0">
                <a:srgbClr val="D7E085"/>
              </a:gs>
              <a:gs pos="100000">
                <a:srgbClr val="FFFFAF"/>
              </a:gs>
            </a:gsLst>
            <a:lin ang="16200038" scaled="0"/>
          </a:gradFill>
          <a:ln w="9525" cap="flat" cmpd="sng">
            <a:solidFill>
              <a:srgbClr val="CBD28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sz="1500" b="1">
                <a:solidFill>
                  <a:srgbClr val="FFFFFF"/>
                </a:solidFill>
                <a:latin typeface="Tahoma" panose="020B0604030504040204"/>
                <a:ea typeface="Tahoma" panose="020B0604030504040204"/>
                <a:cs typeface="Tahoma" panose="020B0604030504040204"/>
                <a:sym typeface="Tahoma" panose="020B0604030504040204"/>
              </a:rPr>
              <a:t>Hết giờ</a:t>
            </a:r>
            <a:endParaRPr sz="1500" b="1">
              <a:solidFill>
                <a:srgbClr val="FFFFFF"/>
              </a:solidFill>
              <a:latin typeface="Tahoma" panose="020B0604030504040204"/>
              <a:ea typeface="Tahoma" panose="020B0604030504040204"/>
              <a:cs typeface="Tahoma" panose="020B0604030504040204"/>
              <a:sym typeface="Tahoma" panose="020B0604030504040204"/>
            </a:endParaRPr>
          </a:p>
        </p:txBody>
      </p:sp>
      <p:sp>
        <p:nvSpPr>
          <p:cNvPr id="367" name="Google Shape;367;p26"/>
          <p:cNvSpPr txBox="1"/>
          <p:nvPr/>
        </p:nvSpPr>
        <p:spPr>
          <a:xfrm>
            <a:off x="852678" y="1066773"/>
            <a:ext cx="7438800" cy="423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2300" b="1">
                <a:solidFill>
                  <a:schemeClr val="dk1"/>
                </a:solidFill>
                <a:latin typeface="Arial" panose="020B0604020202020204"/>
                <a:ea typeface="Arial" panose="020B0604020202020204"/>
                <a:cs typeface="Arial" panose="020B0604020202020204"/>
                <a:sym typeface="Arial" panose="020B0604020202020204"/>
              </a:rPr>
              <a:t>Câu </a:t>
            </a:r>
            <a:r>
              <a:rPr lang="en-US" sz="2300" b="1">
                <a:solidFill>
                  <a:schemeClr val="dk1"/>
                </a:solidFill>
              </a:rPr>
              <a:t>4</a:t>
            </a:r>
            <a:r>
              <a:rPr lang="en-US" sz="2300" b="1">
                <a:solidFill>
                  <a:schemeClr val="dk1"/>
                </a:solidFill>
                <a:latin typeface="Arial" panose="020B0604020202020204"/>
                <a:ea typeface="Arial" panose="020B0604020202020204"/>
                <a:cs typeface="Arial" panose="020B0604020202020204"/>
                <a:sym typeface="Arial" panose="020B0604020202020204"/>
              </a:rPr>
              <a:t>:</a:t>
            </a:r>
            <a:endParaRPr sz="1100"/>
          </a:p>
        </p:txBody>
      </p:sp>
      <p:sp>
        <p:nvSpPr>
          <p:cNvPr id="368" name="Google Shape;368;p26"/>
          <p:cNvSpPr txBox="1"/>
          <p:nvPr/>
        </p:nvSpPr>
        <p:spPr>
          <a:xfrm>
            <a:off x="606575" y="405425"/>
            <a:ext cx="4745700" cy="423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300"/>
              <a:buFont typeface="Arial" panose="020B0604020202020204"/>
              <a:buNone/>
            </a:pPr>
            <a:r>
              <a:rPr lang="en-US" sz="2300">
                <a:solidFill>
                  <a:srgbClr val="0070C0"/>
                </a:solidFill>
                <a:latin typeface="Arial" panose="020B0604020202020204"/>
                <a:ea typeface="Arial" panose="020B0604020202020204"/>
                <a:cs typeface="Arial" panose="020B0604020202020204"/>
                <a:sym typeface="Arial" panose="020B0604020202020204"/>
              </a:rPr>
              <a:t>TRÒ CHƠI NHANH NHƯ CHÓP</a:t>
            </a:r>
            <a:endParaRPr sz="2300" b="0" i="0" u="none" strike="noStrike" cap="none">
              <a:solidFill>
                <a:srgbClr val="0070C0"/>
              </a:solidFill>
              <a:latin typeface="Arial" panose="020B0604020202020204"/>
              <a:ea typeface="Arial" panose="020B0604020202020204"/>
              <a:cs typeface="Arial" panose="020B0604020202020204"/>
              <a:sym typeface="Arial" panose="020B0604020202020204"/>
            </a:endParaRPr>
          </a:p>
        </p:txBody>
      </p:sp>
      <p:pic>
        <p:nvPicPr>
          <p:cNvPr id="369" name="Google Shape;369;p26"/>
          <p:cNvPicPr preferRelativeResize="0"/>
          <p:nvPr/>
        </p:nvPicPr>
        <p:blipFill>
          <a:blip r:embed="rId1"/>
          <a:stretch>
            <a:fillRect/>
          </a:stretch>
        </p:blipFill>
        <p:spPr>
          <a:xfrm>
            <a:off x="2274875" y="1566276"/>
            <a:ext cx="4262450" cy="3154850"/>
          </a:xfrm>
          <a:prstGeom prst="rect">
            <a:avLst/>
          </a:prstGeom>
          <a:noFill/>
          <a:ln>
            <a:noFill/>
          </a:ln>
        </p:spPr>
      </p:pic>
      <p:sp>
        <p:nvSpPr>
          <p:cNvPr id="370" name="Google Shape;370;p26"/>
          <p:cNvSpPr/>
          <p:nvPr/>
        </p:nvSpPr>
        <p:spPr>
          <a:xfrm>
            <a:off x="3481950" y="3865275"/>
            <a:ext cx="489300" cy="4233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64"/>
                                        </p:tgtEl>
                                      </p:cBhvr>
                                    </p:animEffect>
                                    <p:set>
                                      <p:cBhvr>
                                        <p:cTn id="7" dur="1" fill="hold">
                                          <p:stCondLst>
                                            <p:cond delay="500"/>
                                          </p:stCondLst>
                                        </p:cTn>
                                        <p:tgtEl>
                                          <p:spTgt spid="36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4"/>
                                        </p:tgtEl>
                                        <p:attrNameLst>
                                          <p:attrName>style.visibility</p:attrName>
                                        </p:attrNameLst>
                                      </p:cBhvr>
                                      <p:to>
                                        <p:strVal val="visible"/>
                                      </p:to>
                                    </p:set>
                                    <p:animEffect transition="in" filter="fade">
                                      <p:cBhvr>
                                        <p:cTn id="11" dur="1000"/>
                                        <p:tgtEl>
                                          <p:spTgt spid="334"/>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35"/>
                                        </p:tgtEl>
                                        <p:attrNameLst>
                                          <p:attrName>style.visibility</p:attrName>
                                        </p:attrNameLst>
                                      </p:cBhvr>
                                      <p:to>
                                        <p:strVal val="visible"/>
                                      </p:to>
                                    </p:set>
                                    <p:animEffect transition="in" filter="fade">
                                      <p:cBhvr>
                                        <p:cTn id="15" dur="1000"/>
                                        <p:tgtEl>
                                          <p:spTgt spid="335"/>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336"/>
                                        </p:tgtEl>
                                        <p:attrNameLst>
                                          <p:attrName>style.visibility</p:attrName>
                                        </p:attrNameLst>
                                      </p:cBhvr>
                                      <p:to>
                                        <p:strVal val="visible"/>
                                      </p:to>
                                    </p:set>
                                    <p:animEffect transition="in" filter="fade">
                                      <p:cBhvr>
                                        <p:cTn id="19" dur="1000"/>
                                        <p:tgtEl>
                                          <p:spTgt spid="336"/>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337"/>
                                        </p:tgtEl>
                                        <p:attrNameLst>
                                          <p:attrName>style.visibility</p:attrName>
                                        </p:attrNameLst>
                                      </p:cBhvr>
                                      <p:to>
                                        <p:strVal val="visible"/>
                                      </p:to>
                                    </p:set>
                                    <p:animEffect transition="in" filter="fade">
                                      <p:cBhvr>
                                        <p:cTn id="23" dur="1000"/>
                                        <p:tgtEl>
                                          <p:spTgt spid="337"/>
                                        </p:tgtEl>
                                      </p:cBhvr>
                                    </p:animEffect>
                                  </p:childTnLst>
                                </p:cTn>
                              </p:par>
                            </p:childTnLst>
                          </p:cTn>
                        </p:par>
                        <p:par>
                          <p:cTn id="24" fill="hold">
                            <p:stCondLst>
                              <p:cond delay="4500"/>
                            </p:stCondLst>
                            <p:childTnLst>
                              <p:par>
                                <p:cTn id="25" presetID="10" presetClass="entr" presetSubtype="0" fill="hold" nodeType="afterEffect">
                                  <p:stCondLst>
                                    <p:cond delay="0"/>
                                  </p:stCondLst>
                                  <p:childTnLst>
                                    <p:set>
                                      <p:cBhvr>
                                        <p:cTn id="26" dur="1" fill="hold">
                                          <p:stCondLst>
                                            <p:cond delay="0"/>
                                          </p:stCondLst>
                                        </p:cTn>
                                        <p:tgtEl>
                                          <p:spTgt spid="338"/>
                                        </p:tgtEl>
                                        <p:attrNameLst>
                                          <p:attrName>style.visibility</p:attrName>
                                        </p:attrNameLst>
                                      </p:cBhvr>
                                      <p:to>
                                        <p:strVal val="visible"/>
                                      </p:to>
                                    </p:set>
                                    <p:animEffect transition="in" filter="fade">
                                      <p:cBhvr>
                                        <p:cTn id="27" dur="1000"/>
                                        <p:tgtEl>
                                          <p:spTgt spid="338"/>
                                        </p:tgtEl>
                                      </p:cBhvr>
                                    </p:animEffect>
                                  </p:childTnLst>
                                </p:cTn>
                              </p:par>
                            </p:childTnLst>
                          </p:cTn>
                        </p:par>
                        <p:par>
                          <p:cTn id="28" fill="hold">
                            <p:stCondLst>
                              <p:cond delay="5500"/>
                            </p:stCondLst>
                            <p:childTnLst>
                              <p:par>
                                <p:cTn id="29" presetID="10" presetClass="entr" presetSubtype="0" fill="hold" nodeType="afterEffect">
                                  <p:stCondLst>
                                    <p:cond delay="0"/>
                                  </p:stCondLst>
                                  <p:childTnLst>
                                    <p:set>
                                      <p:cBhvr>
                                        <p:cTn id="30" dur="1" fill="hold">
                                          <p:stCondLst>
                                            <p:cond delay="0"/>
                                          </p:stCondLst>
                                        </p:cTn>
                                        <p:tgtEl>
                                          <p:spTgt spid="339"/>
                                        </p:tgtEl>
                                        <p:attrNameLst>
                                          <p:attrName>style.visibility</p:attrName>
                                        </p:attrNameLst>
                                      </p:cBhvr>
                                      <p:to>
                                        <p:strVal val="visible"/>
                                      </p:to>
                                    </p:set>
                                    <p:animEffect transition="in" filter="fade">
                                      <p:cBhvr>
                                        <p:cTn id="31" dur="1000"/>
                                        <p:tgtEl>
                                          <p:spTgt spid="339"/>
                                        </p:tgtEl>
                                      </p:cBhvr>
                                    </p:animEffect>
                                  </p:childTnLst>
                                </p:cTn>
                              </p:par>
                            </p:childTnLst>
                          </p:cTn>
                        </p:par>
                        <p:par>
                          <p:cTn id="32" fill="hold">
                            <p:stCondLst>
                              <p:cond delay="6500"/>
                            </p:stCondLst>
                            <p:childTnLst>
                              <p:par>
                                <p:cTn id="33" presetID="10" presetClass="entr" presetSubtype="0" fill="hold" nodeType="afterEffect">
                                  <p:stCondLst>
                                    <p:cond delay="0"/>
                                  </p:stCondLst>
                                  <p:childTnLst>
                                    <p:set>
                                      <p:cBhvr>
                                        <p:cTn id="34" dur="1" fill="hold">
                                          <p:stCondLst>
                                            <p:cond delay="0"/>
                                          </p:stCondLst>
                                        </p:cTn>
                                        <p:tgtEl>
                                          <p:spTgt spid="340"/>
                                        </p:tgtEl>
                                        <p:attrNameLst>
                                          <p:attrName>style.visibility</p:attrName>
                                        </p:attrNameLst>
                                      </p:cBhvr>
                                      <p:to>
                                        <p:strVal val="visible"/>
                                      </p:to>
                                    </p:set>
                                    <p:animEffect transition="in" filter="fade">
                                      <p:cBhvr>
                                        <p:cTn id="35" dur="1000"/>
                                        <p:tgtEl>
                                          <p:spTgt spid="340"/>
                                        </p:tgtEl>
                                      </p:cBhvr>
                                    </p:animEffect>
                                  </p:childTnLst>
                                </p:cTn>
                              </p:par>
                            </p:childTnLst>
                          </p:cTn>
                        </p:par>
                        <p:par>
                          <p:cTn id="36" fill="hold">
                            <p:stCondLst>
                              <p:cond delay="7500"/>
                            </p:stCondLst>
                            <p:childTnLst>
                              <p:par>
                                <p:cTn id="37" presetID="10" presetClass="entr" presetSubtype="0" fill="hold" nodeType="afterEffect">
                                  <p:stCondLst>
                                    <p:cond delay="0"/>
                                  </p:stCondLst>
                                  <p:childTnLst>
                                    <p:set>
                                      <p:cBhvr>
                                        <p:cTn id="38" dur="1" fill="hold">
                                          <p:stCondLst>
                                            <p:cond delay="0"/>
                                          </p:stCondLst>
                                        </p:cTn>
                                        <p:tgtEl>
                                          <p:spTgt spid="341"/>
                                        </p:tgtEl>
                                        <p:attrNameLst>
                                          <p:attrName>style.visibility</p:attrName>
                                        </p:attrNameLst>
                                      </p:cBhvr>
                                      <p:to>
                                        <p:strVal val="visible"/>
                                      </p:to>
                                    </p:set>
                                    <p:animEffect transition="in" filter="fade">
                                      <p:cBhvr>
                                        <p:cTn id="39" dur="1000"/>
                                        <p:tgtEl>
                                          <p:spTgt spid="341"/>
                                        </p:tgtEl>
                                      </p:cBhvr>
                                    </p:animEffect>
                                  </p:childTnLst>
                                </p:cTn>
                              </p:par>
                            </p:childTnLst>
                          </p:cTn>
                        </p:par>
                        <p:par>
                          <p:cTn id="40" fill="hold">
                            <p:stCondLst>
                              <p:cond delay="8500"/>
                            </p:stCondLst>
                            <p:childTnLst>
                              <p:par>
                                <p:cTn id="41" presetID="10" presetClass="entr" presetSubtype="0" fill="hold" nodeType="afterEffect">
                                  <p:stCondLst>
                                    <p:cond delay="0"/>
                                  </p:stCondLst>
                                  <p:childTnLst>
                                    <p:set>
                                      <p:cBhvr>
                                        <p:cTn id="42" dur="1" fill="hold">
                                          <p:stCondLst>
                                            <p:cond delay="0"/>
                                          </p:stCondLst>
                                        </p:cTn>
                                        <p:tgtEl>
                                          <p:spTgt spid="342"/>
                                        </p:tgtEl>
                                        <p:attrNameLst>
                                          <p:attrName>style.visibility</p:attrName>
                                        </p:attrNameLst>
                                      </p:cBhvr>
                                      <p:to>
                                        <p:strVal val="visible"/>
                                      </p:to>
                                    </p:set>
                                    <p:animEffect transition="in" filter="fade">
                                      <p:cBhvr>
                                        <p:cTn id="43" dur="1000"/>
                                        <p:tgtEl>
                                          <p:spTgt spid="342"/>
                                        </p:tgtEl>
                                      </p:cBhvr>
                                    </p:animEffect>
                                  </p:childTnLst>
                                </p:cTn>
                              </p:par>
                            </p:childTnLst>
                          </p:cTn>
                        </p:par>
                        <p:par>
                          <p:cTn id="44" fill="hold">
                            <p:stCondLst>
                              <p:cond delay="9500"/>
                            </p:stCondLst>
                            <p:childTnLst>
                              <p:par>
                                <p:cTn id="45" presetID="10" presetClass="entr" presetSubtype="0" fill="hold" nodeType="afterEffect">
                                  <p:stCondLst>
                                    <p:cond delay="0"/>
                                  </p:stCondLst>
                                  <p:childTnLst>
                                    <p:set>
                                      <p:cBhvr>
                                        <p:cTn id="46" dur="1" fill="hold">
                                          <p:stCondLst>
                                            <p:cond delay="0"/>
                                          </p:stCondLst>
                                        </p:cTn>
                                        <p:tgtEl>
                                          <p:spTgt spid="343"/>
                                        </p:tgtEl>
                                        <p:attrNameLst>
                                          <p:attrName>style.visibility</p:attrName>
                                        </p:attrNameLst>
                                      </p:cBhvr>
                                      <p:to>
                                        <p:strVal val="visible"/>
                                      </p:to>
                                    </p:set>
                                    <p:animEffect transition="in" filter="fade">
                                      <p:cBhvr>
                                        <p:cTn id="47" dur="1000"/>
                                        <p:tgtEl>
                                          <p:spTgt spid="343"/>
                                        </p:tgtEl>
                                      </p:cBhvr>
                                    </p:animEffect>
                                  </p:childTnLst>
                                </p:cTn>
                              </p:par>
                            </p:childTnLst>
                          </p:cTn>
                        </p:par>
                        <p:par>
                          <p:cTn id="48" fill="hold">
                            <p:stCondLst>
                              <p:cond delay="10500"/>
                            </p:stCondLst>
                            <p:childTnLst>
                              <p:par>
                                <p:cTn id="49" presetID="10" presetClass="entr" presetSubtype="0" fill="hold" nodeType="afterEffect">
                                  <p:stCondLst>
                                    <p:cond delay="0"/>
                                  </p:stCondLst>
                                  <p:childTnLst>
                                    <p:set>
                                      <p:cBhvr>
                                        <p:cTn id="50" dur="1" fill="hold">
                                          <p:stCondLst>
                                            <p:cond delay="0"/>
                                          </p:stCondLst>
                                        </p:cTn>
                                        <p:tgtEl>
                                          <p:spTgt spid="344"/>
                                        </p:tgtEl>
                                        <p:attrNameLst>
                                          <p:attrName>style.visibility</p:attrName>
                                        </p:attrNameLst>
                                      </p:cBhvr>
                                      <p:to>
                                        <p:strVal val="visible"/>
                                      </p:to>
                                    </p:set>
                                    <p:animEffect transition="in" filter="fade">
                                      <p:cBhvr>
                                        <p:cTn id="51" dur="1000"/>
                                        <p:tgtEl>
                                          <p:spTgt spid="344"/>
                                        </p:tgtEl>
                                      </p:cBhvr>
                                    </p:animEffect>
                                  </p:childTnLst>
                                </p:cTn>
                              </p:par>
                            </p:childTnLst>
                          </p:cTn>
                        </p:par>
                        <p:par>
                          <p:cTn id="52" fill="hold">
                            <p:stCondLst>
                              <p:cond delay="11500"/>
                            </p:stCondLst>
                            <p:childTnLst>
                              <p:par>
                                <p:cTn id="53" presetID="10" presetClass="entr" presetSubtype="0" fill="hold" nodeType="afterEffect">
                                  <p:stCondLst>
                                    <p:cond delay="0"/>
                                  </p:stCondLst>
                                  <p:childTnLst>
                                    <p:set>
                                      <p:cBhvr>
                                        <p:cTn id="54" dur="1" fill="hold">
                                          <p:stCondLst>
                                            <p:cond delay="0"/>
                                          </p:stCondLst>
                                        </p:cTn>
                                        <p:tgtEl>
                                          <p:spTgt spid="345"/>
                                        </p:tgtEl>
                                        <p:attrNameLst>
                                          <p:attrName>style.visibility</p:attrName>
                                        </p:attrNameLst>
                                      </p:cBhvr>
                                      <p:to>
                                        <p:strVal val="visible"/>
                                      </p:to>
                                    </p:set>
                                    <p:animEffect transition="in" filter="fade">
                                      <p:cBhvr>
                                        <p:cTn id="55" dur="1000"/>
                                        <p:tgtEl>
                                          <p:spTgt spid="345"/>
                                        </p:tgtEl>
                                      </p:cBhvr>
                                    </p:animEffect>
                                  </p:childTnLst>
                                </p:cTn>
                              </p:par>
                            </p:childTnLst>
                          </p:cTn>
                        </p:par>
                        <p:par>
                          <p:cTn id="56" fill="hold">
                            <p:stCondLst>
                              <p:cond delay="12500"/>
                            </p:stCondLst>
                            <p:childTnLst>
                              <p:par>
                                <p:cTn id="57" presetID="10" presetClass="entr" presetSubtype="0" fill="hold" nodeType="afterEffect">
                                  <p:stCondLst>
                                    <p:cond delay="0"/>
                                  </p:stCondLst>
                                  <p:childTnLst>
                                    <p:set>
                                      <p:cBhvr>
                                        <p:cTn id="58" dur="1" fill="hold">
                                          <p:stCondLst>
                                            <p:cond delay="0"/>
                                          </p:stCondLst>
                                        </p:cTn>
                                        <p:tgtEl>
                                          <p:spTgt spid="346"/>
                                        </p:tgtEl>
                                        <p:attrNameLst>
                                          <p:attrName>style.visibility</p:attrName>
                                        </p:attrNameLst>
                                      </p:cBhvr>
                                      <p:to>
                                        <p:strVal val="visible"/>
                                      </p:to>
                                    </p:set>
                                    <p:animEffect transition="in" filter="fade">
                                      <p:cBhvr>
                                        <p:cTn id="59" dur="1000"/>
                                        <p:tgtEl>
                                          <p:spTgt spid="346"/>
                                        </p:tgtEl>
                                      </p:cBhvr>
                                    </p:animEffect>
                                  </p:childTnLst>
                                </p:cTn>
                              </p:par>
                            </p:childTnLst>
                          </p:cTn>
                        </p:par>
                        <p:par>
                          <p:cTn id="60" fill="hold">
                            <p:stCondLst>
                              <p:cond delay="13500"/>
                            </p:stCondLst>
                            <p:childTnLst>
                              <p:par>
                                <p:cTn id="61" presetID="10" presetClass="entr" presetSubtype="0" fill="hold" nodeType="afterEffect">
                                  <p:stCondLst>
                                    <p:cond delay="0"/>
                                  </p:stCondLst>
                                  <p:childTnLst>
                                    <p:set>
                                      <p:cBhvr>
                                        <p:cTn id="62" dur="1" fill="hold">
                                          <p:stCondLst>
                                            <p:cond delay="0"/>
                                          </p:stCondLst>
                                        </p:cTn>
                                        <p:tgtEl>
                                          <p:spTgt spid="347"/>
                                        </p:tgtEl>
                                        <p:attrNameLst>
                                          <p:attrName>style.visibility</p:attrName>
                                        </p:attrNameLst>
                                      </p:cBhvr>
                                      <p:to>
                                        <p:strVal val="visible"/>
                                      </p:to>
                                    </p:set>
                                    <p:animEffect transition="in" filter="fade">
                                      <p:cBhvr>
                                        <p:cTn id="63" dur="1000"/>
                                        <p:tgtEl>
                                          <p:spTgt spid="347"/>
                                        </p:tgtEl>
                                      </p:cBhvr>
                                    </p:animEffect>
                                  </p:childTnLst>
                                </p:cTn>
                              </p:par>
                            </p:childTnLst>
                          </p:cTn>
                        </p:par>
                        <p:par>
                          <p:cTn id="64" fill="hold">
                            <p:stCondLst>
                              <p:cond delay="14500"/>
                            </p:stCondLst>
                            <p:childTnLst>
                              <p:par>
                                <p:cTn id="65" presetID="10" presetClass="entr" presetSubtype="0" fill="hold" nodeType="afterEffect">
                                  <p:stCondLst>
                                    <p:cond delay="0"/>
                                  </p:stCondLst>
                                  <p:childTnLst>
                                    <p:set>
                                      <p:cBhvr>
                                        <p:cTn id="66" dur="1" fill="hold">
                                          <p:stCondLst>
                                            <p:cond delay="0"/>
                                          </p:stCondLst>
                                        </p:cTn>
                                        <p:tgtEl>
                                          <p:spTgt spid="348"/>
                                        </p:tgtEl>
                                        <p:attrNameLst>
                                          <p:attrName>style.visibility</p:attrName>
                                        </p:attrNameLst>
                                      </p:cBhvr>
                                      <p:to>
                                        <p:strVal val="visible"/>
                                      </p:to>
                                    </p:set>
                                    <p:animEffect transition="in" filter="fade">
                                      <p:cBhvr>
                                        <p:cTn id="67" dur="1000"/>
                                        <p:tgtEl>
                                          <p:spTgt spid="348"/>
                                        </p:tgtEl>
                                      </p:cBhvr>
                                    </p:animEffect>
                                  </p:childTnLst>
                                </p:cTn>
                              </p:par>
                            </p:childTnLst>
                          </p:cTn>
                        </p:par>
                        <p:par>
                          <p:cTn id="68" fill="hold">
                            <p:stCondLst>
                              <p:cond delay="15500"/>
                            </p:stCondLst>
                            <p:childTnLst>
                              <p:par>
                                <p:cTn id="69" presetID="10" presetClass="entr" presetSubtype="0" fill="hold" nodeType="afterEffect">
                                  <p:stCondLst>
                                    <p:cond delay="0"/>
                                  </p:stCondLst>
                                  <p:childTnLst>
                                    <p:set>
                                      <p:cBhvr>
                                        <p:cTn id="70" dur="1" fill="hold">
                                          <p:stCondLst>
                                            <p:cond delay="0"/>
                                          </p:stCondLst>
                                        </p:cTn>
                                        <p:tgtEl>
                                          <p:spTgt spid="349"/>
                                        </p:tgtEl>
                                        <p:attrNameLst>
                                          <p:attrName>style.visibility</p:attrName>
                                        </p:attrNameLst>
                                      </p:cBhvr>
                                      <p:to>
                                        <p:strVal val="visible"/>
                                      </p:to>
                                    </p:set>
                                    <p:animEffect transition="in" filter="fade">
                                      <p:cBhvr>
                                        <p:cTn id="71" dur="1000"/>
                                        <p:tgtEl>
                                          <p:spTgt spid="349"/>
                                        </p:tgtEl>
                                      </p:cBhvr>
                                    </p:animEffect>
                                  </p:childTnLst>
                                </p:cTn>
                              </p:par>
                            </p:childTnLst>
                          </p:cTn>
                        </p:par>
                        <p:par>
                          <p:cTn id="72" fill="hold">
                            <p:stCondLst>
                              <p:cond delay="16500"/>
                            </p:stCondLst>
                            <p:childTnLst>
                              <p:par>
                                <p:cTn id="73" presetID="10" presetClass="entr" presetSubtype="0" fill="hold" nodeType="afterEffect">
                                  <p:stCondLst>
                                    <p:cond delay="0"/>
                                  </p:stCondLst>
                                  <p:childTnLst>
                                    <p:set>
                                      <p:cBhvr>
                                        <p:cTn id="74" dur="1" fill="hold">
                                          <p:stCondLst>
                                            <p:cond delay="0"/>
                                          </p:stCondLst>
                                        </p:cTn>
                                        <p:tgtEl>
                                          <p:spTgt spid="350"/>
                                        </p:tgtEl>
                                        <p:attrNameLst>
                                          <p:attrName>style.visibility</p:attrName>
                                        </p:attrNameLst>
                                      </p:cBhvr>
                                      <p:to>
                                        <p:strVal val="visible"/>
                                      </p:to>
                                    </p:set>
                                    <p:animEffect transition="in" filter="fade">
                                      <p:cBhvr>
                                        <p:cTn id="75" dur="1000"/>
                                        <p:tgtEl>
                                          <p:spTgt spid="350"/>
                                        </p:tgtEl>
                                      </p:cBhvr>
                                    </p:animEffect>
                                  </p:childTnLst>
                                </p:cTn>
                              </p:par>
                            </p:childTnLst>
                          </p:cTn>
                        </p:par>
                        <p:par>
                          <p:cTn id="76" fill="hold">
                            <p:stCondLst>
                              <p:cond delay="17500"/>
                            </p:stCondLst>
                            <p:childTnLst>
                              <p:par>
                                <p:cTn id="77" presetID="10" presetClass="entr" presetSubtype="0" fill="hold" nodeType="afterEffect">
                                  <p:stCondLst>
                                    <p:cond delay="0"/>
                                  </p:stCondLst>
                                  <p:childTnLst>
                                    <p:set>
                                      <p:cBhvr>
                                        <p:cTn id="78" dur="1" fill="hold">
                                          <p:stCondLst>
                                            <p:cond delay="0"/>
                                          </p:stCondLst>
                                        </p:cTn>
                                        <p:tgtEl>
                                          <p:spTgt spid="351"/>
                                        </p:tgtEl>
                                        <p:attrNameLst>
                                          <p:attrName>style.visibility</p:attrName>
                                        </p:attrNameLst>
                                      </p:cBhvr>
                                      <p:to>
                                        <p:strVal val="visible"/>
                                      </p:to>
                                    </p:set>
                                    <p:animEffect transition="in" filter="fade">
                                      <p:cBhvr>
                                        <p:cTn id="79" dur="1000"/>
                                        <p:tgtEl>
                                          <p:spTgt spid="351"/>
                                        </p:tgtEl>
                                      </p:cBhvr>
                                    </p:animEffect>
                                  </p:childTnLst>
                                </p:cTn>
                              </p:par>
                            </p:childTnLst>
                          </p:cTn>
                        </p:par>
                        <p:par>
                          <p:cTn id="80" fill="hold">
                            <p:stCondLst>
                              <p:cond delay="18500"/>
                            </p:stCondLst>
                            <p:childTnLst>
                              <p:par>
                                <p:cTn id="81" presetID="10" presetClass="entr" presetSubtype="0" fill="hold" nodeType="afterEffect">
                                  <p:stCondLst>
                                    <p:cond delay="0"/>
                                  </p:stCondLst>
                                  <p:childTnLst>
                                    <p:set>
                                      <p:cBhvr>
                                        <p:cTn id="82" dur="1" fill="hold">
                                          <p:stCondLst>
                                            <p:cond delay="0"/>
                                          </p:stCondLst>
                                        </p:cTn>
                                        <p:tgtEl>
                                          <p:spTgt spid="352"/>
                                        </p:tgtEl>
                                        <p:attrNameLst>
                                          <p:attrName>style.visibility</p:attrName>
                                        </p:attrNameLst>
                                      </p:cBhvr>
                                      <p:to>
                                        <p:strVal val="visible"/>
                                      </p:to>
                                    </p:set>
                                    <p:animEffect transition="in" filter="fade">
                                      <p:cBhvr>
                                        <p:cTn id="83" dur="1000"/>
                                        <p:tgtEl>
                                          <p:spTgt spid="352"/>
                                        </p:tgtEl>
                                      </p:cBhvr>
                                    </p:animEffect>
                                  </p:childTnLst>
                                </p:cTn>
                              </p:par>
                            </p:childTnLst>
                          </p:cTn>
                        </p:par>
                        <p:par>
                          <p:cTn id="84" fill="hold">
                            <p:stCondLst>
                              <p:cond delay="19500"/>
                            </p:stCondLst>
                            <p:childTnLst>
                              <p:par>
                                <p:cTn id="85" presetID="10" presetClass="entr" presetSubtype="0" fill="hold" nodeType="afterEffect">
                                  <p:stCondLst>
                                    <p:cond delay="0"/>
                                  </p:stCondLst>
                                  <p:childTnLst>
                                    <p:set>
                                      <p:cBhvr>
                                        <p:cTn id="86" dur="1" fill="hold">
                                          <p:stCondLst>
                                            <p:cond delay="0"/>
                                          </p:stCondLst>
                                        </p:cTn>
                                        <p:tgtEl>
                                          <p:spTgt spid="353"/>
                                        </p:tgtEl>
                                        <p:attrNameLst>
                                          <p:attrName>style.visibility</p:attrName>
                                        </p:attrNameLst>
                                      </p:cBhvr>
                                      <p:to>
                                        <p:strVal val="visible"/>
                                      </p:to>
                                    </p:set>
                                    <p:animEffect transition="in" filter="fade">
                                      <p:cBhvr>
                                        <p:cTn id="87" dur="1000"/>
                                        <p:tgtEl>
                                          <p:spTgt spid="353"/>
                                        </p:tgtEl>
                                      </p:cBhvr>
                                    </p:animEffect>
                                  </p:childTnLst>
                                </p:cTn>
                              </p:par>
                            </p:childTnLst>
                          </p:cTn>
                        </p:par>
                        <p:par>
                          <p:cTn id="88" fill="hold">
                            <p:stCondLst>
                              <p:cond delay="20500"/>
                            </p:stCondLst>
                            <p:childTnLst>
                              <p:par>
                                <p:cTn id="89" presetID="10" presetClass="entr" presetSubtype="0" fill="hold" nodeType="afterEffect">
                                  <p:stCondLst>
                                    <p:cond delay="0"/>
                                  </p:stCondLst>
                                  <p:childTnLst>
                                    <p:set>
                                      <p:cBhvr>
                                        <p:cTn id="90" dur="1" fill="hold">
                                          <p:stCondLst>
                                            <p:cond delay="0"/>
                                          </p:stCondLst>
                                        </p:cTn>
                                        <p:tgtEl>
                                          <p:spTgt spid="354"/>
                                        </p:tgtEl>
                                        <p:attrNameLst>
                                          <p:attrName>style.visibility</p:attrName>
                                        </p:attrNameLst>
                                      </p:cBhvr>
                                      <p:to>
                                        <p:strVal val="visible"/>
                                      </p:to>
                                    </p:set>
                                    <p:animEffect transition="in" filter="fade">
                                      <p:cBhvr>
                                        <p:cTn id="91" dur="1000"/>
                                        <p:tgtEl>
                                          <p:spTgt spid="354"/>
                                        </p:tgtEl>
                                      </p:cBhvr>
                                    </p:animEffect>
                                  </p:childTnLst>
                                </p:cTn>
                              </p:par>
                            </p:childTnLst>
                          </p:cTn>
                        </p:par>
                        <p:par>
                          <p:cTn id="92" fill="hold">
                            <p:stCondLst>
                              <p:cond delay="21500"/>
                            </p:stCondLst>
                            <p:childTnLst>
                              <p:par>
                                <p:cTn id="93" presetID="10" presetClass="entr" presetSubtype="0" fill="hold" nodeType="afterEffect">
                                  <p:stCondLst>
                                    <p:cond delay="0"/>
                                  </p:stCondLst>
                                  <p:childTnLst>
                                    <p:set>
                                      <p:cBhvr>
                                        <p:cTn id="94" dur="1" fill="hold">
                                          <p:stCondLst>
                                            <p:cond delay="0"/>
                                          </p:stCondLst>
                                        </p:cTn>
                                        <p:tgtEl>
                                          <p:spTgt spid="355"/>
                                        </p:tgtEl>
                                        <p:attrNameLst>
                                          <p:attrName>style.visibility</p:attrName>
                                        </p:attrNameLst>
                                      </p:cBhvr>
                                      <p:to>
                                        <p:strVal val="visible"/>
                                      </p:to>
                                    </p:set>
                                    <p:animEffect transition="in" filter="fade">
                                      <p:cBhvr>
                                        <p:cTn id="95" dur="1000"/>
                                        <p:tgtEl>
                                          <p:spTgt spid="355"/>
                                        </p:tgtEl>
                                      </p:cBhvr>
                                    </p:animEffect>
                                  </p:childTnLst>
                                </p:cTn>
                              </p:par>
                            </p:childTnLst>
                          </p:cTn>
                        </p:par>
                        <p:par>
                          <p:cTn id="96" fill="hold">
                            <p:stCondLst>
                              <p:cond delay="22500"/>
                            </p:stCondLst>
                            <p:childTnLst>
                              <p:par>
                                <p:cTn id="97" presetID="10" presetClass="entr" presetSubtype="0" fill="hold" nodeType="afterEffect">
                                  <p:stCondLst>
                                    <p:cond delay="0"/>
                                  </p:stCondLst>
                                  <p:childTnLst>
                                    <p:set>
                                      <p:cBhvr>
                                        <p:cTn id="98" dur="1" fill="hold">
                                          <p:stCondLst>
                                            <p:cond delay="0"/>
                                          </p:stCondLst>
                                        </p:cTn>
                                        <p:tgtEl>
                                          <p:spTgt spid="356"/>
                                        </p:tgtEl>
                                        <p:attrNameLst>
                                          <p:attrName>style.visibility</p:attrName>
                                        </p:attrNameLst>
                                      </p:cBhvr>
                                      <p:to>
                                        <p:strVal val="visible"/>
                                      </p:to>
                                    </p:set>
                                    <p:animEffect transition="in" filter="fade">
                                      <p:cBhvr>
                                        <p:cTn id="99" dur="1000"/>
                                        <p:tgtEl>
                                          <p:spTgt spid="356"/>
                                        </p:tgtEl>
                                      </p:cBhvr>
                                    </p:animEffect>
                                  </p:childTnLst>
                                </p:cTn>
                              </p:par>
                            </p:childTnLst>
                          </p:cTn>
                        </p:par>
                        <p:par>
                          <p:cTn id="100" fill="hold">
                            <p:stCondLst>
                              <p:cond delay="23500"/>
                            </p:stCondLst>
                            <p:childTnLst>
                              <p:par>
                                <p:cTn id="101" presetID="10" presetClass="entr" presetSubtype="0" fill="hold" nodeType="afterEffect">
                                  <p:stCondLst>
                                    <p:cond delay="0"/>
                                  </p:stCondLst>
                                  <p:childTnLst>
                                    <p:set>
                                      <p:cBhvr>
                                        <p:cTn id="102" dur="1" fill="hold">
                                          <p:stCondLst>
                                            <p:cond delay="0"/>
                                          </p:stCondLst>
                                        </p:cTn>
                                        <p:tgtEl>
                                          <p:spTgt spid="357"/>
                                        </p:tgtEl>
                                        <p:attrNameLst>
                                          <p:attrName>style.visibility</p:attrName>
                                        </p:attrNameLst>
                                      </p:cBhvr>
                                      <p:to>
                                        <p:strVal val="visible"/>
                                      </p:to>
                                    </p:set>
                                    <p:animEffect transition="in" filter="fade">
                                      <p:cBhvr>
                                        <p:cTn id="103" dur="1000"/>
                                        <p:tgtEl>
                                          <p:spTgt spid="357"/>
                                        </p:tgtEl>
                                      </p:cBhvr>
                                    </p:animEffect>
                                  </p:childTnLst>
                                </p:cTn>
                              </p:par>
                            </p:childTnLst>
                          </p:cTn>
                        </p:par>
                        <p:par>
                          <p:cTn id="104" fill="hold">
                            <p:stCondLst>
                              <p:cond delay="24500"/>
                            </p:stCondLst>
                            <p:childTnLst>
                              <p:par>
                                <p:cTn id="105" presetID="10" presetClass="entr" presetSubtype="0" fill="hold" nodeType="afterEffect">
                                  <p:stCondLst>
                                    <p:cond delay="0"/>
                                  </p:stCondLst>
                                  <p:childTnLst>
                                    <p:set>
                                      <p:cBhvr>
                                        <p:cTn id="106" dur="1" fill="hold">
                                          <p:stCondLst>
                                            <p:cond delay="0"/>
                                          </p:stCondLst>
                                        </p:cTn>
                                        <p:tgtEl>
                                          <p:spTgt spid="358"/>
                                        </p:tgtEl>
                                        <p:attrNameLst>
                                          <p:attrName>style.visibility</p:attrName>
                                        </p:attrNameLst>
                                      </p:cBhvr>
                                      <p:to>
                                        <p:strVal val="visible"/>
                                      </p:to>
                                    </p:set>
                                    <p:animEffect transition="in" filter="fade">
                                      <p:cBhvr>
                                        <p:cTn id="107" dur="1000"/>
                                        <p:tgtEl>
                                          <p:spTgt spid="358"/>
                                        </p:tgtEl>
                                      </p:cBhvr>
                                    </p:animEffect>
                                  </p:childTnLst>
                                </p:cTn>
                              </p:par>
                            </p:childTnLst>
                          </p:cTn>
                        </p:par>
                        <p:par>
                          <p:cTn id="108" fill="hold">
                            <p:stCondLst>
                              <p:cond delay="25500"/>
                            </p:stCondLst>
                            <p:childTnLst>
                              <p:par>
                                <p:cTn id="109" presetID="10" presetClass="entr" presetSubtype="0" fill="hold" nodeType="afterEffect">
                                  <p:stCondLst>
                                    <p:cond delay="0"/>
                                  </p:stCondLst>
                                  <p:childTnLst>
                                    <p:set>
                                      <p:cBhvr>
                                        <p:cTn id="110" dur="1" fill="hold">
                                          <p:stCondLst>
                                            <p:cond delay="0"/>
                                          </p:stCondLst>
                                        </p:cTn>
                                        <p:tgtEl>
                                          <p:spTgt spid="359"/>
                                        </p:tgtEl>
                                        <p:attrNameLst>
                                          <p:attrName>style.visibility</p:attrName>
                                        </p:attrNameLst>
                                      </p:cBhvr>
                                      <p:to>
                                        <p:strVal val="visible"/>
                                      </p:to>
                                    </p:set>
                                    <p:animEffect transition="in" filter="fade">
                                      <p:cBhvr>
                                        <p:cTn id="111" dur="1000"/>
                                        <p:tgtEl>
                                          <p:spTgt spid="359"/>
                                        </p:tgtEl>
                                      </p:cBhvr>
                                    </p:animEffect>
                                  </p:childTnLst>
                                </p:cTn>
                              </p:par>
                            </p:childTnLst>
                          </p:cTn>
                        </p:par>
                        <p:par>
                          <p:cTn id="112" fill="hold">
                            <p:stCondLst>
                              <p:cond delay="26500"/>
                            </p:stCondLst>
                            <p:childTnLst>
                              <p:par>
                                <p:cTn id="113" presetID="10" presetClass="entr" presetSubtype="0" fill="hold" nodeType="afterEffect">
                                  <p:stCondLst>
                                    <p:cond delay="0"/>
                                  </p:stCondLst>
                                  <p:childTnLst>
                                    <p:set>
                                      <p:cBhvr>
                                        <p:cTn id="114" dur="1" fill="hold">
                                          <p:stCondLst>
                                            <p:cond delay="0"/>
                                          </p:stCondLst>
                                        </p:cTn>
                                        <p:tgtEl>
                                          <p:spTgt spid="360"/>
                                        </p:tgtEl>
                                        <p:attrNameLst>
                                          <p:attrName>style.visibility</p:attrName>
                                        </p:attrNameLst>
                                      </p:cBhvr>
                                      <p:to>
                                        <p:strVal val="visible"/>
                                      </p:to>
                                    </p:set>
                                    <p:animEffect transition="in" filter="fade">
                                      <p:cBhvr>
                                        <p:cTn id="115" dur="1000"/>
                                        <p:tgtEl>
                                          <p:spTgt spid="360"/>
                                        </p:tgtEl>
                                      </p:cBhvr>
                                    </p:animEffect>
                                  </p:childTnLst>
                                </p:cTn>
                              </p:par>
                            </p:childTnLst>
                          </p:cTn>
                        </p:par>
                        <p:par>
                          <p:cTn id="116" fill="hold">
                            <p:stCondLst>
                              <p:cond delay="27500"/>
                            </p:stCondLst>
                            <p:childTnLst>
                              <p:par>
                                <p:cTn id="117" presetID="10" presetClass="entr" presetSubtype="0" fill="hold" nodeType="afterEffect">
                                  <p:stCondLst>
                                    <p:cond delay="0"/>
                                  </p:stCondLst>
                                  <p:childTnLst>
                                    <p:set>
                                      <p:cBhvr>
                                        <p:cTn id="118" dur="1" fill="hold">
                                          <p:stCondLst>
                                            <p:cond delay="0"/>
                                          </p:stCondLst>
                                        </p:cTn>
                                        <p:tgtEl>
                                          <p:spTgt spid="361"/>
                                        </p:tgtEl>
                                        <p:attrNameLst>
                                          <p:attrName>style.visibility</p:attrName>
                                        </p:attrNameLst>
                                      </p:cBhvr>
                                      <p:to>
                                        <p:strVal val="visible"/>
                                      </p:to>
                                    </p:set>
                                    <p:animEffect transition="in" filter="fade">
                                      <p:cBhvr>
                                        <p:cTn id="119" dur="1000"/>
                                        <p:tgtEl>
                                          <p:spTgt spid="361"/>
                                        </p:tgtEl>
                                      </p:cBhvr>
                                    </p:animEffect>
                                  </p:childTnLst>
                                </p:cTn>
                              </p:par>
                            </p:childTnLst>
                          </p:cTn>
                        </p:par>
                        <p:par>
                          <p:cTn id="120" fill="hold">
                            <p:stCondLst>
                              <p:cond delay="28500"/>
                            </p:stCondLst>
                            <p:childTnLst>
                              <p:par>
                                <p:cTn id="121" presetID="10" presetClass="entr" presetSubtype="0" fill="hold" nodeType="afterEffect">
                                  <p:stCondLst>
                                    <p:cond delay="0"/>
                                  </p:stCondLst>
                                  <p:childTnLst>
                                    <p:set>
                                      <p:cBhvr>
                                        <p:cTn id="122" dur="1" fill="hold">
                                          <p:stCondLst>
                                            <p:cond delay="0"/>
                                          </p:stCondLst>
                                        </p:cTn>
                                        <p:tgtEl>
                                          <p:spTgt spid="362"/>
                                        </p:tgtEl>
                                        <p:attrNameLst>
                                          <p:attrName>style.visibility</p:attrName>
                                        </p:attrNameLst>
                                      </p:cBhvr>
                                      <p:to>
                                        <p:strVal val="visible"/>
                                      </p:to>
                                    </p:set>
                                    <p:animEffect transition="in" filter="fade">
                                      <p:cBhvr>
                                        <p:cTn id="123" dur="1000"/>
                                        <p:tgtEl>
                                          <p:spTgt spid="362"/>
                                        </p:tgtEl>
                                      </p:cBhvr>
                                    </p:animEffect>
                                  </p:childTnLst>
                                </p:cTn>
                              </p:par>
                            </p:childTnLst>
                          </p:cTn>
                        </p:par>
                        <p:par>
                          <p:cTn id="124" fill="hold">
                            <p:stCondLst>
                              <p:cond delay="29500"/>
                            </p:stCondLst>
                            <p:childTnLst>
                              <p:par>
                                <p:cTn id="125" presetID="10" presetClass="entr" presetSubtype="0" fill="hold" nodeType="afterEffect">
                                  <p:stCondLst>
                                    <p:cond delay="0"/>
                                  </p:stCondLst>
                                  <p:childTnLst>
                                    <p:set>
                                      <p:cBhvr>
                                        <p:cTn id="126" dur="1" fill="hold">
                                          <p:stCondLst>
                                            <p:cond delay="0"/>
                                          </p:stCondLst>
                                        </p:cTn>
                                        <p:tgtEl>
                                          <p:spTgt spid="363"/>
                                        </p:tgtEl>
                                        <p:attrNameLst>
                                          <p:attrName>style.visibility</p:attrName>
                                        </p:attrNameLst>
                                      </p:cBhvr>
                                      <p:to>
                                        <p:strVal val="visible"/>
                                      </p:to>
                                    </p:set>
                                    <p:animEffect transition="in" filter="fade">
                                      <p:cBhvr>
                                        <p:cTn id="127" dur="1000"/>
                                        <p:tgtEl>
                                          <p:spTgt spid="363"/>
                                        </p:tgtEl>
                                      </p:cBhvr>
                                    </p:animEffect>
                                  </p:childTnLst>
                                </p:cTn>
                              </p:par>
                              <p:par>
                                <p:cTn id="128" presetID="10" presetClass="entr" presetSubtype="0" fill="hold" nodeType="withEffect">
                                  <p:stCondLst>
                                    <p:cond delay="0"/>
                                  </p:stCondLst>
                                  <p:childTnLst>
                                    <p:set>
                                      <p:cBhvr>
                                        <p:cTn id="129" dur="1" fill="hold">
                                          <p:stCondLst>
                                            <p:cond delay="0"/>
                                          </p:stCondLst>
                                        </p:cTn>
                                        <p:tgtEl>
                                          <p:spTgt spid="366"/>
                                        </p:tgtEl>
                                        <p:attrNameLst>
                                          <p:attrName>style.visibility</p:attrName>
                                        </p:attrNameLst>
                                      </p:cBhvr>
                                      <p:to>
                                        <p:strVal val="visible"/>
                                      </p:to>
                                    </p:set>
                                    <p:animEffect transition="in" filter="fade">
                                      <p:cBhvr>
                                        <p:cTn id="130" dur="500"/>
                                        <p:tgtEl>
                                          <p:spTgt spid="366"/>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370"/>
                                        </p:tgtEl>
                                        <p:attrNameLst>
                                          <p:attrName>style.visibility</p:attrName>
                                        </p:attrNameLst>
                                      </p:cBhvr>
                                      <p:to>
                                        <p:strVal val="visible"/>
                                      </p:to>
                                    </p:set>
                                    <p:animEffect transition="in" filter="fade">
                                      <p:cBhvr>
                                        <p:cTn id="135" dur="1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74" name="Shape 374"/>
        <p:cNvGrpSpPr/>
        <p:nvPr/>
      </p:nvGrpSpPr>
      <p:grpSpPr>
        <a:xfrm>
          <a:off x="0" y="0"/>
          <a:ext cx="0" cy="0"/>
          <a:chOff x="0" y="0"/>
          <a:chExt cx="0" cy="0"/>
        </a:xfrm>
      </p:grpSpPr>
      <p:sp>
        <p:nvSpPr>
          <p:cNvPr id="375" name="Google Shape;375;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30</a:t>
            </a:r>
            <a:endParaRPr sz="1100"/>
          </a:p>
        </p:txBody>
      </p:sp>
      <p:sp>
        <p:nvSpPr>
          <p:cNvPr id="376" name="Google Shape;376;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29</a:t>
            </a:r>
            <a:endParaRPr sz="1100"/>
          </a:p>
        </p:txBody>
      </p:sp>
      <p:sp>
        <p:nvSpPr>
          <p:cNvPr id="377" name="Google Shape;377;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28</a:t>
            </a:r>
            <a:endParaRPr sz="1100"/>
          </a:p>
        </p:txBody>
      </p:sp>
      <p:sp>
        <p:nvSpPr>
          <p:cNvPr id="378" name="Google Shape;378;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27</a:t>
            </a:r>
            <a:endParaRPr sz="1100"/>
          </a:p>
        </p:txBody>
      </p:sp>
      <p:sp>
        <p:nvSpPr>
          <p:cNvPr id="379" name="Google Shape;379;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26</a:t>
            </a:r>
            <a:endParaRPr sz="1100"/>
          </a:p>
        </p:txBody>
      </p:sp>
      <p:sp>
        <p:nvSpPr>
          <p:cNvPr id="380" name="Google Shape;380;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25</a:t>
            </a:r>
            <a:endParaRPr sz="1100"/>
          </a:p>
        </p:txBody>
      </p:sp>
      <p:sp>
        <p:nvSpPr>
          <p:cNvPr id="381" name="Google Shape;381;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24</a:t>
            </a:r>
            <a:endParaRPr sz="1100"/>
          </a:p>
        </p:txBody>
      </p:sp>
      <p:sp>
        <p:nvSpPr>
          <p:cNvPr id="382" name="Google Shape;382;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23</a:t>
            </a:r>
            <a:endParaRPr sz="1100"/>
          </a:p>
        </p:txBody>
      </p:sp>
      <p:sp>
        <p:nvSpPr>
          <p:cNvPr id="383" name="Google Shape;383;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22</a:t>
            </a:r>
            <a:endParaRPr sz="1100"/>
          </a:p>
        </p:txBody>
      </p:sp>
      <p:sp>
        <p:nvSpPr>
          <p:cNvPr id="384" name="Google Shape;384;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21</a:t>
            </a:r>
            <a:endParaRPr sz="1100"/>
          </a:p>
        </p:txBody>
      </p:sp>
      <p:sp>
        <p:nvSpPr>
          <p:cNvPr id="385" name="Google Shape;385;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20</a:t>
            </a:r>
            <a:endParaRPr sz="1100"/>
          </a:p>
        </p:txBody>
      </p:sp>
      <p:sp>
        <p:nvSpPr>
          <p:cNvPr id="386" name="Google Shape;386;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19</a:t>
            </a:r>
            <a:endParaRPr sz="1100"/>
          </a:p>
        </p:txBody>
      </p:sp>
      <p:sp>
        <p:nvSpPr>
          <p:cNvPr id="387" name="Google Shape;387;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18</a:t>
            </a:r>
            <a:endParaRPr sz="1100"/>
          </a:p>
        </p:txBody>
      </p:sp>
      <p:sp>
        <p:nvSpPr>
          <p:cNvPr id="388" name="Google Shape;388;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17</a:t>
            </a:r>
            <a:endParaRPr sz="1100"/>
          </a:p>
        </p:txBody>
      </p:sp>
      <p:sp>
        <p:nvSpPr>
          <p:cNvPr id="389" name="Google Shape;389;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16</a:t>
            </a:r>
            <a:endParaRPr sz="1100"/>
          </a:p>
        </p:txBody>
      </p:sp>
      <p:sp>
        <p:nvSpPr>
          <p:cNvPr id="390" name="Google Shape;390;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15</a:t>
            </a:r>
            <a:endParaRPr sz="1100"/>
          </a:p>
        </p:txBody>
      </p:sp>
      <p:sp>
        <p:nvSpPr>
          <p:cNvPr id="391" name="Google Shape;391;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14</a:t>
            </a:r>
            <a:endParaRPr sz="1100"/>
          </a:p>
        </p:txBody>
      </p:sp>
      <p:sp>
        <p:nvSpPr>
          <p:cNvPr id="392" name="Google Shape;392;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13</a:t>
            </a:r>
            <a:endParaRPr sz="1100"/>
          </a:p>
        </p:txBody>
      </p:sp>
      <p:sp>
        <p:nvSpPr>
          <p:cNvPr id="393" name="Google Shape;393;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12</a:t>
            </a:r>
            <a:endParaRPr sz="1100"/>
          </a:p>
        </p:txBody>
      </p:sp>
      <p:sp>
        <p:nvSpPr>
          <p:cNvPr id="394" name="Google Shape;394;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11</a:t>
            </a:r>
            <a:endParaRPr sz="1100"/>
          </a:p>
        </p:txBody>
      </p:sp>
      <p:sp>
        <p:nvSpPr>
          <p:cNvPr id="395" name="Google Shape;395;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10</a:t>
            </a:r>
            <a:endParaRPr sz="1100"/>
          </a:p>
        </p:txBody>
      </p:sp>
      <p:sp>
        <p:nvSpPr>
          <p:cNvPr id="396" name="Google Shape;396;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09</a:t>
            </a:r>
            <a:endParaRPr sz="1100"/>
          </a:p>
        </p:txBody>
      </p:sp>
      <p:sp>
        <p:nvSpPr>
          <p:cNvPr id="397" name="Google Shape;397;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08</a:t>
            </a:r>
            <a:endParaRPr sz="1100"/>
          </a:p>
        </p:txBody>
      </p:sp>
      <p:sp>
        <p:nvSpPr>
          <p:cNvPr id="398" name="Google Shape;398;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07</a:t>
            </a:r>
            <a:endParaRPr sz="1100"/>
          </a:p>
        </p:txBody>
      </p:sp>
      <p:sp>
        <p:nvSpPr>
          <p:cNvPr id="399" name="Google Shape;399;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06</a:t>
            </a:r>
            <a:endParaRPr sz="1100"/>
          </a:p>
        </p:txBody>
      </p:sp>
      <p:sp>
        <p:nvSpPr>
          <p:cNvPr id="400" name="Google Shape;400;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05</a:t>
            </a:r>
            <a:endParaRPr sz="1100"/>
          </a:p>
        </p:txBody>
      </p:sp>
      <p:sp>
        <p:nvSpPr>
          <p:cNvPr id="401" name="Google Shape;401;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04</a:t>
            </a:r>
            <a:endParaRPr sz="1100"/>
          </a:p>
        </p:txBody>
      </p:sp>
      <p:sp>
        <p:nvSpPr>
          <p:cNvPr id="402" name="Google Shape;402;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03</a:t>
            </a:r>
            <a:endParaRPr sz="1100"/>
          </a:p>
        </p:txBody>
      </p:sp>
      <p:sp>
        <p:nvSpPr>
          <p:cNvPr id="403" name="Google Shape;403;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02</a:t>
            </a:r>
            <a:endParaRPr sz="1100"/>
          </a:p>
        </p:txBody>
      </p:sp>
      <p:sp>
        <p:nvSpPr>
          <p:cNvPr id="404" name="Google Shape;404;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01</a:t>
            </a:r>
            <a:endParaRPr sz="1100"/>
          </a:p>
        </p:txBody>
      </p:sp>
      <p:sp>
        <p:nvSpPr>
          <p:cNvPr id="405" name="Google Shape;405;p27"/>
          <p:cNvSpPr/>
          <p:nvPr/>
        </p:nvSpPr>
        <p:spPr>
          <a:xfrm>
            <a:off x="6961585" y="298847"/>
            <a:ext cx="914400" cy="628800"/>
          </a:xfrm>
          <a:prstGeom prst="roundRect">
            <a:avLst>
              <a:gd name="adj" fmla="val 16667"/>
            </a:avLst>
          </a:prstGeom>
          <a:solidFill>
            <a:schemeClr val="accent5"/>
          </a:solid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3600" b="1">
                <a:solidFill>
                  <a:schemeClr val="lt1"/>
                </a:solidFill>
                <a:latin typeface="Tahoma" panose="020B0604030504040204"/>
                <a:ea typeface="Tahoma" panose="020B0604030504040204"/>
                <a:cs typeface="Tahoma" panose="020B0604030504040204"/>
                <a:sym typeface="Tahoma" panose="020B0604030504040204"/>
              </a:rPr>
              <a:t>00</a:t>
            </a:r>
            <a:endParaRPr sz="1100"/>
          </a:p>
        </p:txBody>
      </p:sp>
      <p:sp>
        <p:nvSpPr>
          <p:cNvPr id="406" name="Google Shape;406;p27"/>
          <p:cNvSpPr/>
          <p:nvPr/>
        </p:nvSpPr>
        <p:spPr>
          <a:xfrm>
            <a:off x="6972300" y="4743450"/>
            <a:ext cx="914400" cy="285900"/>
          </a:xfrm>
          <a:prstGeom prst="roundRect">
            <a:avLst>
              <a:gd name="adj" fmla="val 16667"/>
            </a:avLst>
          </a:prstGeom>
          <a:solidFill>
            <a:schemeClr val="lt1"/>
          </a:solidFill>
          <a:ln w="25400" cap="flat" cmpd="sng">
            <a:solidFill>
              <a:schemeClr val="accen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500" b="1">
                <a:solidFill>
                  <a:srgbClr val="FF0000"/>
                </a:solidFill>
                <a:latin typeface="Tahoma" panose="020B0604030504040204"/>
                <a:ea typeface="Tahoma" panose="020B0604030504040204"/>
                <a:cs typeface="Tahoma" panose="020B0604030504040204"/>
                <a:sym typeface="Tahoma" panose="020B0604030504040204"/>
              </a:rPr>
              <a:t>Bắt đầu</a:t>
            </a:r>
            <a:endParaRPr sz="1500" b="1">
              <a:solidFill>
                <a:srgbClr val="FF0000"/>
              </a:solidFill>
              <a:latin typeface="Tahoma" panose="020B0604030504040204"/>
              <a:ea typeface="Tahoma" panose="020B0604030504040204"/>
              <a:cs typeface="Tahoma" panose="020B0604030504040204"/>
              <a:sym typeface="Tahoma" panose="020B0604030504040204"/>
            </a:endParaRPr>
          </a:p>
        </p:txBody>
      </p:sp>
      <p:sp>
        <p:nvSpPr>
          <p:cNvPr id="407" name="Google Shape;407;p27"/>
          <p:cNvSpPr/>
          <p:nvPr/>
        </p:nvSpPr>
        <p:spPr>
          <a:xfrm>
            <a:off x="6961585" y="298847"/>
            <a:ext cx="914400" cy="628800"/>
          </a:xfrm>
          <a:prstGeom prst="roundRect">
            <a:avLst>
              <a:gd name="adj" fmla="val 16667"/>
            </a:avLst>
          </a:prstGeom>
          <a:noFill/>
          <a:ln w="25400" cap="flat" cmpd="sng">
            <a:solidFill>
              <a:srgbClr val="B2AA9C"/>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3600" b="1">
              <a:solidFill>
                <a:schemeClr val="lt1"/>
              </a:solidFill>
              <a:latin typeface="Tahoma" panose="020B0604030504040204"/>
              <a:ea typeface="Tahoma" panose="020B0604030504040204"/>
              <a:cs typeface="Tahoma" panose="020B0604030504040204"/>
              <a:sym typeface="Tahoma" panose="020B0604030504040204"/>
            </a:endParaRPr>
          </a:p>
        </p:txBody>
      </p:sp>
      <p:sp>
        <p:nvSpPr>
          <p:cNvPr id="408" name="Google Shape;408;p27"/>
          <p:cNvSpPr/>
          <p:nvPr/>
        </p:nvSpPr>
        <p:spPr>
          <a:xfrm>
            <a:off x="6940154" y="114300"/>
            <a:ext cx="946500" cy="285900"/>
          </a:xfrm>
          <a:prstGeom prst="roundRect">
            <a:avLst>
              <a:gd name="adj" fmla="val 16667"/>
            </a:avLst>
          </a:prstGeom>
          <a:gradFill>
            <a:gsLst>
              <a:gs pos="0">
                <a:srgbClr val="D7E085"/>
              </a:gs>
              <a:gs pos="100000">
                <a:srgbClr val="FFFFAF"/>
              </a:gs>
            </a:gsLst>
            <a:lin ang="16200038" scaled="0"/>
          </a:gradFill>
          <a:ln w="9525" cap="flat" cmpd="sng">
            <a:solidFill>
              <a:srgbClr val="CBD28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sz="1500" b="1">
                <a:solidFill>
                  <a:srgbClr val="FFFFFF"/>
                </a:solidFill>
                <a:latin typeface="Tahoma" panose="020B0604030504040204"/>
                <a:ea typeface="Tahoma" panose="020B0604030504040204"/>
                <a:cs typeface="Tahoma" panose="020B0604030504040204"/>
                <a:sym typeface="Tahoma" panose="020B0604030504040204"/>
              </a:rPr>
              <a:t>Hết giờ</a:t>
            </a:r>
            <a:endParaRPr sz="1500" b="1">
              <a:solidFill>
                <a:srgbClr val="FFFFFF"/>
              </a:solidFill>
              <a:latin typeface="Tahoma" panose="020B0604030504040204"/>
              <a:ea typeface="Tahoma" panose="020B0604030504040204"/>
              <a:cs typeface="Tahoma" panose="020B0604030504040204"/>
              <a:sym typeface="Tahoma" panose="020B0604030504040204"/>
            </a:endParaRPr>
          </a:p>
        </p:txBody>
      </p:sp>
      <p:sp>
        <p:nvSpPr>
          <p:cNvPr id="409" name="Google Shape;409;p27"/>
          <p:cNvSpPr txBox="1"/>
          <p:nvPr/>
        </p:nvSpPr>
        <p:spPr>
          <a:xfrm>
            <a:off x="852678" y="1066773"/>
            <a:ext cx="7438800" cy="423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2300" b="1">
                <a:solidFill>
                  <a:schemeClr val="dk1"/>
                </a:solidFill>
                <a:latin typeface="Arial" panose="020B0604020202020204"/>
                <a:ea typeface="Arial" panose="020B0604020202020204"/>
                <a:cs typeface="Arial" panose="020B0604020202020204"/>
                <a:sym typeface="Arial" panose="020B0604020202020204"/>
              </a:rPr>
              <a:t>Câu </a:t>
            </a:r>
            <a:r>
              <a:rPr lang="en-US" sz="2300" b="1">
                <a:solidFill>
                  <a:schemeClr val="dk1"/>
                </a:solidFill>
              </a:rPr>
              <a:t>5</a:t>
            </a:r>
            <a:r>
              <a:rPr lang="en-US" sz="2300" b="1">
                <a:solidFill>
                  <a:schemeClr val="dk1"/>
                </a:solidFill>
                <a:latin typeface="Arial" panose="020B0604020202020204"/>
                <a:ea typeface="Arial" panose="020B0604020202020204"/>
                <a:cs typeface="Arial" panose="020B0604020202020204"/>
                <a:sym typeface="Arial" panose="020B0604020202020204"/>
              </a:rPr>
              <a:t>:</a:t>
            </a:r>
            <a:endParaRPr sz="1100"/>
          </a:p>
        </p:txBody>
      </p:sp>
      <p:sp>
        <p:nvSpPr>
          <p:cNvPr id="410" name="Google Shape;410;p27"/>
          <p:cNvSpPr txBox="1"/>
          <p:nvPr/>
        </p:nvSpPr>
        <p:spPr>
          <a:xfrm>
            <a:off x="606575" y="405425"/>
            <a:ext cx="4745700" cy="423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300"/>
              <a:buFont typeface="Arial" panose="020B0604020202020204"/>
              <a:buNone/>
            </a:pPr>
            <a:r>
              <a:rPr lang="en-US" sz="2300">
                <a:solidFill>
                  <a:srgbClr val="0070C0"/>
                </a:solidFill>
                <a:latin typeface="Arial" panose="020B0604020202020204"/>
                <a:ea typeface="Arial" panose="020B0604020202020204"/>
                <a:cs typeface="Arial" panose="020B0604020202020204"/>
                <a:sym typeface="Arial" panose="020B0604020202020204"/>
              </a:rPr>
              <a:t>TRÒ CHƠI NHANH NHƯ CHÓP</a:t>
            </a:r>
            <a:endParaRPr sz="2300" b="0" i="0" u="none" strike="noStrike" cap="none">
              <a:solidFill>
                <a:srgbClr val="0070C0"/>
              </a:solidFill>
              <a:latin typeface="Arial" panose="020B0604020202020204"/>
              <a:ea typeface="Arial" panose="020B0604020202020204"/>
              <a:cs typeface="Arial" panose="020B0604020202020204"/>
              <a:sym typeface="Arial" panose="020B0604020202020204"/>
            </a:endParaRPr>
          </a:p>
        </p:txBody>
      </p:sp>
      <p:pic>
        <p:nvPicPr>
          <p:cNvPr id="411" name="Google Shape;411;p27"/>
          <p:cNvPicPr preferRelativeResize="0"/>
          <p:nvPr/>
        </p:nvPicPr>
        <p:blipFill>
          <a:blip r:embed="rId1"/>
          <a:stretch>
            <a:fillRect/>
          </a:stretch>
        </p:blipFill>
        <p:spPr>
          <a:xfrm>
            <a:off x="2154888" y="1566175"/>
            <a:ext cx="4834224" cy="1417247"/>
          </a:xfrm>
          <a:prstGeom prst="rect">
            <a:avLst/>
          </a:prstGeom>
          <a:noFill/>
          <a:ln>
            <a:noFill/>
          </a:ln>
        </p:spPr>
      </p:pic>
      <p:sp>
        <p:nvSpPr>
          <p:cNvPr id="412" name="Google Shape;412;p27"/>
          <p:cNvSpPr txBox="1"/>
          <p:nvPr/>
        </p:nvSpPr>
        <p:spPr>
          <a:xfrm>
            <a:off x="2154900" y="3278600"/>
            <a:ext cx="48342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rgbClr val="16A085"/>
                </a:solidFill>
              </a:rPr>
              <a:t>Bắt đầu, động cơ quay với tốc độ là 8. Sau đó, cảm biến khoảng cách phát hiện vật cản gần sẽ phát tín hiệu âm thanh số 25. Đồng thời thay đổi tín hiệu đèn sang chế độ ngẫu nhiên theo các mặt của viên xúc xắc.</a:t>
            </a:r>
            <a:endParaRPr sz="1600">
              <a:solidFill>
                <a:srgbClr val="16A08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6"/>
                                        </p:tgtEl>
                                      </p:cBhvr>
                                    </p:animEffect>
                                    <p:set>
                                      <p:cBhvr>
                                        <p:cTn id="7" dur="1" fill="hold">
                                          <p:stCondLst>
                                            <p:cond delay="500"/>
                                          </p:stCondLst>
                                        </p:cTn>
                                        <p:tgtEl>
                                          <p:spTgt spid="406"/>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6"/>
                                        </p:tgtEl>
                                        <p:attrNameLst>
                                          <p:attrName>style.visibility</p:attrName>
                                        </p:attrNameLst>
                                      </p:cBhvr>
                                      <p:to>
                                        <p:strVal val="visible"/>
                                      </p:to>
                                    </p:set>
                                    <p:animEffect transition="in" filter="fade">
                                      <p:cBhvr>
                                        <p:cTn id="11" dur="1000"/>
                                        <p:tgtEl>
                                          <p:spTgt spid="376"/>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77"/>
                                        </p:tgtEl>
                                        <p:attrNameLst>
                                          <p:attrName>style.visibility</p:attrName>
                                        </p:attrNameLst>
                                      </p:cBhvr>
                                      <p:to>
                                        <p:strVal val="visible"/>
                                      </p:to>
                                    </p:set>
                                    <p:animEffect transition="in" filter="fade">
                                      <p:cBhvr>
                                        <p:cTn id="15" dur="1000"/>
                                        <p:tgtEl>
                                          <p:spTgt spid="377"/>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378"/>
                                        </p:tgtEl>
                                        <p:attrNameLst>
                                          <p:attrName>style.visibility</p:attrName>
                                        </p:attrNameLst>
                                      </p:cBhvr>
                                      <p:to>
                                        <p:strVal val="visible"/>
                                      </p:to>
                                    </p:set>
                                    <p:animEffect transition="in" filter="fade">
                                      <p:cBhvr>
                                        <p:cTn id="19" dur="1000"/>
                                        <p:tgtEl>
                                          <p:spTgt spid="378"/>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379"/>
                                        </p:tgtEl>
                                        <p:attrNameLst>
                                          <p:attrName>style.visibility</p:attrName>
                                        </p:attrNameLst>
                                      </p:cBhvr>
                                      <p:to>
                                        <p:strVal val="visible"/>
                                      </p:to>
                                    </p:set>
                                    <p:animEffect transition="in" filter="fade">
                                      <p:cBhvr>
                                        <p:cTn id="23" dur="1000"/>
                                        <p:tgtEl>
                                          <p:spTgt spid="379"/>
                                        </p:tgtEl>
                                      </p:cBhvr>
                                    </p:animEffect>
                                  </p:childTnLst>
                                </p:cTn>
                              </p:par>
                            </p:childTnLst>
                          </p:cTn>
                        </p:par>
                        <p:par>
                          <p:cTn id="24" fill="hold">
                            <p:stCondLst>
                              <p:cond delay="4500"/>
                            </p:stCondLst>
                            <p:childTnLst>
                              <p:par>
                                <p:cTn id="25" presetID="10" presetClass="entr" presetSubtype="0" fill="hold" nodeType="afterEffect">
                                  <p:stCondLst>
                                    <p:cond delay="0"/>
                                  </p:stCondLst>
                                  <p:childTnLst>
                                    <p:set>
                                      <p:cBhvr>
                                        <p:cTn id="26" dur="1" fill="hold">
                                          <p:stCondLst>
                                            <p:cond delay="0"/>
                                          </p:stCondLst>
                                        </p:cTn>
                                        <p:tgtEl>
                                          <p:spTgt spid="380"/>
                                        </p:tgtEl>
                                        <p:attrNameLst>
                                          <p:attrName>style.visibility</p:attrName>
                                        </p:attrNameLst>
                                      </p:cBhvr>
                                      <p:to>
                                        <p:strVal val="visible"/>
                                      </p:to>
                                    </p:set>
                                    <p:animEffect transition="in" filter="fade">
                                      <p:cBhvr>
                                        <p:cTn id="27" dur="1000"/>
                                        <p:tgtEl>
                                          <p:spTgt spid="380"/>
                                        </p:tgtEl>
                                      </p:cBhvr>
                                    </p:animEffect>
                                  </p:childTnLst>
                                </p:cTn>
                              </p:par>
                            </p:childTnLst>
                          </p:cTn>
                        </p:par>
                        <p:par>
                          <p:cTn id="28" fill="hold">
                            <p:stCondLst>
                              <p:cond delay="5500"/>
                            </p:stCondLst>
                            <p:childTnLst>
                              <p:par>
                                <p:cTn id="29" presetID="10" presetClass="entr" presetSubtype="0" fill="hold" nodeType="afterEffect">
                                  <p:stCondLst>
                                    <p:cond delay="0"/>
                                  </p:stCondLst>
                                  <p:childTnLst>
                                    <p:set>
                                      <p:cBhvr>
                                        <p:cTn id="30" dur="1" fill="hold">
                                          <p:stCondLst>
                                            <p:cond delay="0"/>
                                          </p:stCondLst>
                                        </p:cTn>
                                        <p:tgtEl>
                                          <p:spTgt spid="381"/>
                                        </p:tgtEl>
                                        <p:attrNameLst>
                                          <p:attrName>style.visibility</p:attrName>
                                        </p:attrNameLst>
                                      </p:cBhvr>
                                      <p:to>
                                        <p:strVal val="visible"/>
                                      </p:to>
                                    </p:set>
                                    <p:animEffect transition="in" filter="fade">
                                      <p:cBhvr>
                                        <p:cTn id="31" dur="1000"/>
                                        <p:tgtEl>
                                          <p:spTgt spid="381"/>
                                        </p:tgtEl>
                                      </p:cBhvr>
                                    </p:animEffect>
                                  </p:childTnLst>
                                </p:cTn>
                              </p:par>
                            </p:childTnLst>
                          </p:cTn>
                        </p:par>
                        <p:par>
                          <p:cTn id="32" fill="hold">
                            <p:stCondLst>
                              <p:cond delay="6500"/>
                            </p:stCondLst>
                            <p:childTnLst>
                              <p:par>
                                <p:cTn id="33" presetID="10" presetClass="entr" presetSubtype="0" fill="hold" nodeType="afterEffect">
                                  <p:stCondLst>
                                    <p:cond delay="0"/>
                                  </p:stCondLst>
                                  <p:childTnLst>
                                    <p:set>
                                      <p:cBhvr>
                                        <p:cTn id="34" dur="1" fill="hold">
                                          <p:stCondLst>
                                            <p:cond delay="0"/>
                                          </p:stCondLst>
                                        </p:cTn>
                                        <p:tgtEl>
                                          <p:spTgt spid="382"/>
                                        </p:tgtEl>
                                        <p:attrNameLst>
                                          <p:attrName>style.visibility</p:attrName>
                                        </p:attrNameLst>
                                      </p:cBhvr>
                                      <p:to>
                                        <p:strVal val="visible"/>
                                      </p:to>
                                    </p:set>
                                    <p:animEffect transition="in" filter="fade">
                                      <p:cBhvr>
                                        <p:cTn id="35" dur="1000"/>
                                        <p:tgtEl>
                                          <p:spTgt spid="382"/>
                                        </p:tgtEl>
                                      </p:cBhvr>
                                    </p:animEffect>
                                  </p:childTnLst>
                                </p:cTn>
                              </p:par>
                            </p:childTnLst>
                          </p:cTn>
                        </p:par>
                        <p:par>
                          <p:cTn id="36" fill="hold">
                            <p:stCondLst>
                              <p:cond delay="7500"/>
                            </p:stCondLst>
                            <p:childTnLst>
                              <p:par>
                                <p:cTn id="37" presetID="10" presetClass="entr" presetSubtype="0" fill="hold" nodeType="afterEffect">
                                  <p:stCondLst>
                                    <p:cond delay="0"/>
                                  </p:stCondLst>
                                  <p:childTnLst>
                                    <p:set>
                                      <p:cBhvr>
                                        <p:cTn id="38" dur="1" fill="hold">
                                          <p:stCondLst>
                                            <p:cond delay="0"/>
                                          </p:stCondLst>
                                        </p:cTn>
                                        <p:tgtEl>
                                          <p:spTgt spid="383"/>
                                        </p:tgtEl>
                                        <p:attrNameLst>
                                          <p:attrName>style.visibility</p:attrName>
                                        </p:attrNameLst>
                                      </p:cBhvr>
                                      <p:to>
                                        <p:strVal val="visible"/>
                                      </p:to>
                                    </p:set>
                                    <p:animEffect transition="in" filter="fade">
                                      <p:cBhvr>
                                        <p:cTn id="39" dur="1000"/>
                                        <p:tgtEl>
                                          <p:spTgt spid="383"/>
                                        </p:tgtEl>
                                      </p:cBhvr>
                                    </p:animEffect>
                                  </p:childTnLst>
                                </p:cTn>
                              </p:par>
                            </p:childTnLst>
                          </p:cTn>
                        </p:par>
                        <p:par>
                          <p:cTn id="40" fill="hold">
                            <p:stCondLst>
                              <p:cond delay="8500"/>
                            </p:stCondLst>
                            <p:childTnLst>
                              <p:par>
                                <p:cTn id="41" presetID="10" presetClass="entr" presetSubtype="0" fill="hold" nodeType="afterEffect">
                                  <p:stCondLst>
                                    <p:cond delay="0"/>
                                  </p:stCondLst>
                                  <p:childTnLst>
                                    <p:set>
                                      <p:cBhvr>
                                        <p:cTn id="42" dur="1" fill="hold">
                                          <p:stCondLst>
                                            <p:cond delay="0"/>
                                          </p:stCondLst>
                                        </p:cTn>
                                        <p:tgtEl>
                                          <p:spTgt spid="384"/>
                                        </p:tgtEl>
                                        <p:attrNameLst>
                                          <p:attrName>style.visibility</p:attrName>
                                        </p:attrNameLst>
                                      </p:cBhvr>
                                      <p:to>
                                        <p:strVal val="visible"/>
                                      </p:to>
                                    </p:set>
                                    <p:animEffect transition="in" filter="fade">
                                      <p:cBhvr>
                                        <p:cTn id="43" dur="1000"/>
                                        <p:tgtEl>
                                          <p:spTgt spid="384"/>
                                        </p:tgtEl>
                                      </p:cBhvr>
                                    </p:animEffect>
                                  </p:childTnLst>
                                </p:cTn>
                              </p:par>
                            </p:childTnLst>
                          </p:cTn>
                        </p:par>
                        <p:par>
                          <p:cTn id="44" fill="hold">
                            <p:stCondLst>
                              <p:cond delay="9500"/>
                            </p:stCondLst>
                            <p:childTnLst>
                              <p:par>
                                <p:cTn id="45" presetID="10" presetClass="entr" presetSubtype="0" fill="hold" nodeType="afterEffect">
                                  <p:stCondLst>
                                    <p:cond delay="0"/>
                                  </p:stCondLst>
                                  <p:childTnLst>
                                    <p:set>
                                      <p:cBhvr>
                                        <p:cTn id="46" dur="1" fill="hold">
                                          <p:stCondLst>
                                            <p:cond delay="0"/>
                                          </p:stCondLst>
                                        </p:cTn>
                                        <p:tgtEl>
                                          <p:spTgt spid="385"/>
                                        </p:tgtEl>
                                        <p:attrNameLst>
                                          <p:attrName>style.visibility</p:attrName>
                                        </p:attrNameLst>
                                      </p:cBhvr>
                                      <p:to>
                                        <p:strVal val="visible"/>
                                      </p:to>
                                    </p:set>
                                    <p:animEffect transition="in" filter="fade">
                                      <p:cBhvr>
                                        <p:cTn id="47" dur="1000"/>
                                        <p:tgtEl>
                                          <p:spTgt spid="385"/>
                                        </p:tgtEl>
                                      </p:cBhvr>
                                    </p:animEffect>
                                  </p:childTnLst>
                                </p:cTn>
                              </p:par>
                            </p:childTnLst>
                          </p:cTn>
                        </p:par>
                        <p:par>
                          <p:cTn id="48" fill="hold">
                            <p:stCondLst>
                              <p:cond delay="10500"/>
                            </p:stCondLst>
                            <p:childTnLst>
                              <p:par>
                                <p:cTn id="49" presetID="10" presetClass="entr" presetSubtype="0" fill="hold" nodeType="afterEffect">
                                  <p:stCondLst>
                                    <p:cond delay="0"/>
                                  </p:stCondLst>
                                  <p:childTnLst>
                                    <p:set>
                                      <p:cBhvr>
                                        <p:cTn id="50" dur="1" fill="hold">
                                          <p:stCondLst>
                                            <p:cond delay="0"/>
                                          </p:stCondLst>
                                        </p:cTn>
                                        <p:tgtEl>
                                          <p:spTgt spid="386"/>
                                        </p:tgtEl>
                                        <p:attrNameLst>
                                          <p:attrName>style.visibility</p:attrName>
                                        </p:attrNameLst>
                                      </p:cBhvr>
                                      <p:to>
                                        <p:strVal val="visible"/>
                                      </p:to>
                                    </p:set>
                                    <p:animEffect transition="in" filter="fade">
                                      <p:cBhvr>
                                        <p:cTn id="51" dur="1000"/>
                                        <p:tgtEl>
                                          <p:spTgt spid="386"/>
                                        </p:tgtEl>
                                      </p:cBhvr>
                                    </p:animEffect>
                                  </p:childTnLst>
                                </p:cTn>
                              </p:par>
                            </p:childTnLst>
                          </p:cTn>
                        </p:par>
                        <p:par>
                          <p:cTn id="52" fill="hold">
                            <p:stCondLst>
                              <p:cond delay="11500"/>
                            </p:stCondLst>
                            <p:childTnLst>
                              <p:par>
                                <p:cTn id="53" presetID="10" presetClass="entr" presetSubtype="0" fill="hold" nodeType="afterEffect">
                                  <p:stCondLst>
                                    <p:cond delay="0"/>
                                  </p:stCondLst>
                                  <p:childTnLst>
                                    <p:set>
                                      <p:cBhvr>
                                        <p:cTn id="54" dur="1" fill="hold">
                                          <p:stCondLst>
                                            <p:cond delay="0"/>
                                          </p:stCondLst>
                                        </p:cTn>
                                        <p:tgtEl>
                                          <p:spTgt spid="387"/>
                                        </p:tgtEl>
                                        <p:attrNameLst>
                                          <p:attrName>style.visibility</p:attrName>
                                        </p:attrNameLst>
                                      </p:cBhvr>
                                      <p:to>
                                        <p:strVal val="visible"/>
                                      </p:to>
                                    </p:set>
                                    <p:animEffect transition="in" filter="fade">
                                      <p:cBhvr>
                                        <p:cTn id="55" dur="1000"/>
                                        <p:tgtEl>
                                          <p:spTgt spid="387"/>
                                        </p:tgtEl>
                                      </p:cBhvr>
                                    </p:animEffect>
                                  </p:childTnLst>
                                </p:cTn>
                              </p:par>
                            </p:childTnLst>
                          </p:cTn>
                        </p:par>
                        <p:par>
                          <p:cTn id="56" fill="hold">
                            <p:stCondLst>
                              <p:cond delay="12500"/>
                            </p:stCondLst>
                            <p:childTnLst>
                              <p:par>
                                <p:cTn id="57" presetID="10" presetClass="entr" presetSubtype="0" fill="hold" nodeType="afterEffect">
                                  <p:stCondLst>
                                    <p:cond delay="0"/>
                                  </p:stCondLst>
                                  <p:childTnLst>
                                    <p:set>
                                      <p:cBhvr>
                                        <p:cTn id="58" dur="1" fill="hold">
                                          <p:stCondLst>
                                            <p:cond delay="0"/>
                                          </p:stCondLst>
                                        </p:cTn>
                                        <p:tgtEl>
                                          <p:spTgt spid="388"/>
                                        </p:tgtEl>
                                        <p:attrNameLst>
                                          <p:attrName>style.visibility</p:attrName>
                                        </p:attrNameLst>
                                      </p:cBhvr>
                                      <p:to>
                                        <p:strVal val="visible"/>
                                      </p:to>
                                    </p:set>
                                    <p:animEffect transition="in" filter="fade">
                                      <p:cBhvr>
                                        <p:cTn id="59" dur="1000"/>
                                        <p:tgtEl>
                                          <p:spTgt spid="388"/>
                                        </p:tgtEl>
                                      </p:cBhvr>
                                    </p:animEffect>
                                  </p:childTnLst>
                                </p:cTn>
                              </p:par>
                            </p:childTnLst>
                          </p:cTn>
                        </p:par>
                        <p:par>
                          <p:cTn id="60" fill="hold">
                            <p:stCondLst>
                              <p:cond delay="13500"/>
                            </p:stCondLst>
                            <p:childTnLst>
                              <p:par>
                                <p:cTn id="61" presetID="10" presetClass="entr" presetSubtype="0" fill="hold" nodeType="afterEffect">
                                  <p:stCondLst>
                                    <p:cond delay="0"/>
                                  </p:stCondLst>
                                  <p:childTnLst>
                                    <p:set>
                                      <p:cBhvr>
                                        <p:cTn id="62" dur="1" fill="hold">
                                          <p:stCondLst>
                                            <p:cond delay="0"/>
                                          </p:stCondLst>
                                        </p:cTn>
                                        <p:tgtEl>
                                          <p:spTgt spid="389"/>
                                        </p:tgtEl>
                                        <p:attrNameLst>
                                          <p:attrName>style.visibility</p:attrName>
                                        </p:attrNameLst>
                                      </p:cBhvr>
                                      <p:to>
                                        <p:strVal val="visible"/>
                                      </p:to>
                                    </p:set>
                                    <p:animEffect transition="in" filter="fade">
                                      <p:cBhvr>
                                        <p:cTn id="63" dur="1000"/>
                                        <p:tgtEl>
                                          <p:spTgt spid="389"/>
                                        </p:tgtEl>
                                      </p:cBhvr>
                                    </p:animEffect>
                                  </p:childTnLst>
                                </p:cTn>
                              </p:par>
                            </p:childTnLst>
                          </p:cTn>
                        </p:par>
                        <p:par>
                          <p:cTn id="64" fill="hold">
                            <p:stCondLst>
                              <p:cond delay="14500"/>
                            </p:stCondLst>
                            <p:childTnLst>
                              <p:par>
                                <p:cTn id="65" presetID="10" presetClass="entr" presetSubtype="0" fill="hold" nodeType="afterEffect">
                                  <p:stCondLst>
                                    <p:cond delay="0"/>
                                  </p:stCondLst>
                                  <p:childTnLst>
                                    <p:set>
                                      <p:cBhvr>
                                        <p:cTn id="66" dur="1" fill="hold">
                                          <p:stCondLst>
                                            <p:cond delay="0"/>
                                          </p:stCondLst>
                                        </p:cTn>
                                        <p:tgtEl>
                                          <p:spTgt spid="390"/>
                                        </p:tgtEl>
                                        <p:attrNameLst>
                                          <p:attrName>style.visibility</p:attrName>
                                        </p:attrNameLst>
                                      </p:cBhvr>
                                      <p:to>
                                        <p:strVal val="visible"/>
                                      </p:to>
                                    </p:set>
                                    <p:animEffect transition="in" filter="fade">
                                      <p:cBhvr>
                                        <p:cTn id="67" dur="1000"/>
                                        <p:tgtEl>
                                          <p:spTgt spid="390"/>
                                        </p:tgtEl>
                                      </p:cBhvr>
                                    </p:animEffect>
                                  </p:childTnLst>
                                </p:cTn>
                              </p:par>
                            </p:childTnLst>
                          </p:cTn>
                        </p:par>
                        <p:par>
                          <p:cTn id="68" fill="hold">
                            <p:stCondLst>
                              <p:cond delay="15500"/>
                            </p:stCondLst>
                            <p:childTnLst>
                              <p:par>
                                <p:cTn id="69" presetID="10" presetClass="entr" presetSubtype="0" fill="hold" nodeType="afterEffect">
                                  <p:stCondLst>
                                    <p:cond delay="0"/>
                                  </p:stCondLst>
                                  <p:childTnLst>
                                    <p:set>
                                      <p:cBhvr>
                                        <p:cTn id="70" dur="1" fill="hold">
                                          <p:stCondLst>
                                            <p:cond delay="0"/>
                                          </p:stCondLst>
                                        </p:cTn>
                                        <p:tgtEl>
                                          <p:spTgt spid="391"/>
                                        </p:tgtEl>
                                        <p:attrNameLst>
                                          <p:attrName>style.visibility</p:attrName>
                                        </p:attrNameLst>
                                      </p:cBhvr>
                                      <p:to>
                                        <p:strVal val="visible"/>
                                      </p:to>
                                    </p:set>
                                    <p:animEffect transition="in" filter="fade">
                                      <p:cBhvr>
                                        <p:cTn id="71" dur="1000"/>
                                        <p:tgtEl>
                                          <p:spTgt spid="391"/>
                                        </p:tgtEl>
                                      </p:cBhvr>
                                    </p:animEffect>
                                  </p:childTnLst>
                                </p:cTn>
                              </p:par>
                            </p:childTnLst>
                          </p:cTn>
                        </p:par>
                        <p:par>
                          <p:cTn id="72" fill="hold">
                            <p:stCondLst>
                              <p:cond delay="16500"/>
                            </p:stCondLst>
                            <p:childTnLst>
                              <p:par>
                                <p:cTn id="73" presetID="10" presetClass="entr" presetSubtype="0" fill="hold" nodeType="afterEffect">
                                  <p:stCondLst>
                                    <p:cond delay="0"/>
                                  </p:stCondLst>
                                  <p:childTnLst>
                                    <p:set>
                                      <p:cBhvr>
                                        <p:cTn id="74" dur="1" fill="hold">
                                          <p:stCondLst>
                                            <p:cond delay="0"/>
                                          </p:stCondLst>
                                        </p:cTn>
                                        <p:tgtEl>
                                          <p:spTgt spid="392"/>
                                        </p:tgtEl>
                                        <p:attrNameLst>
                                          <p:attrName>style.visibility</p:attrName>
                                        </p:attrNameLst>
                                      </p:cBhvr>
                                      <p:to>
                                        <p:strVal val="visible"/>
                                      </p:to>
                                    </p:set>
                                    <p:animEffect transition="in" filter="fade">
                                      <p:cBhvr>
                                        <p:cTn id="75" dur="1000"/>
                                        <p:tgtEl>
                                          <p:spTgt spid="392"/>
                                        </p:tgtEl>
                                      </p:cBhvr>
                                    </p:animEffect>
                                  </p:childTnLst>
                                </p:cTn>
                              </p:par>
                            </p:childTnLst>
                          </p:cTn>
                        </p:par>
                        <p:par>
                          <p:cTn id="76" fill="hold">
                            <p:stCondLst>
                              <p:cond delay="17500"/>
                            </p:stCondLst>
                            <p:childTnLst>
                              <p:par>
                                <p:cTn id="77" presetID="10" presetClass="entr" presetSubtype="0" fill="hold" nodeType="afterEffect">
                                  <p:stCondLst>
                                    <p:cond delay="0"/>
                                  </p:stCondLst>
                                  <p:childTnLst>
                                    <p:set>
                                      <p:cBhvr>
                                        <p:cTn id="78" dur="1" fill="hold">
                                          <p:stCondLst>
                                            <p:cond delay="0"/>
                                          </p:stCondLst>
                                        </p:cTn>
                                        <p:tgtEl>
                                          <p:spTgt spid="393"/>
                                        </p:tgtEl>
                                        <p:attrNameLst>
                                          <p:attrName>style.visibility</p:attrName>
                                        </p:attrNameLst>
                                      </p:cBhvr>
                                      <p:to>
                                        <p:strVal val="visible"/>
                                      </p:to>
                                    </p:set>
                                    <p:animEffect transition="in" filter="fade">
                                      <p:cBhvr>
                                        <p:cTn id="79" dur="1000"/>
                                        <p:tgtEl>
                                          <p:spTgt spid="393"/>
                                        </p:tgtEl>
                                      </p:cBhvr>
                                    </p:animEffect>
                                  </p:childTnLst>
                                </p:cTn>
                              </p:par>
                            </p:childTnLst>
                          </p:cTn>
                        </p:par>
                        <p:par>
                          <p:cTn id="80" fill="hold">
                            <p:stCondLst>
                              <p:cond delay="18500"/>
                            </p:stCondLst>
                            <p:childTnLst>
                              <p:par>
                                <p:cTn id="81" presetID="10" presetClass="entr" presetSubtype="0" fill="hold" nodeType="afterEffect">
                                  <p:stCondLst>
                                    <p:cond delay="0"/>
                                  </p:stCondLst>
                                  <p:childTnLst>
                                    <p:set>
                                      <p:cBhvr>
                                        <p:cTn id="82" dur="1" fill="hold">
                                          <p:stCondLst>
                                            <p:cond delay="0"/>
                                          </p:stCondLst>
                                        </p:cTn>
                                        <p:tgtEl>
                                          <p:spTgt spid="394"/>
                                        </p:tgtEl>
                                        <p:attrNameLst>
                                          <p:attrName>style.visibility</p:attrName>
                                        </p:attrNameLst>
                                      </p:cBhvr>
                                      <p:to>
                                        <p:strVal val="visible"/>
                                      </p:to>
                                    </p:set>
                                    <p:animEffect transition="in" filter="fade">
                                      <p:cBhvr>
                                        <p:cTn id="83" dur="1000"/>
                                        <p:tgtEl>
                                          <p:spTgt spid="394"/>
                                        </p:tgtEl>
                                      </p:cBhvr>
                                    </p:animEffect>
                                  </p:childTnLst>
                                </p:cTn>
                              </p:par>
                            </p:childTnLst>
                          </p:cTn>
                        </p:par>
                        <p:par>
                          <p:cTn id="84" fill="hold">
                            <p:stCondLst>
                              <p:cond delay="19500"/>
                            </p:stCondLst>
                            <p:childTnLst>
                              <p:par>
                                <p:cTn id="85" presetID="10" presetClass="entr" presetSubtype="0" fill="hold" nodeType="afterEffect">
                                  <p:stCondLst>
                                    <p:cond delay="0"/>
                                  </p:stCondLst>
                                  <p:childTnLst>
                                    <p:set>
                                      <p:cBhvr>
                                        <p:cTn id="86" dur="1" fill="hold">
                                          <p:stCondLst>
                                            <p:cond delay="0"/>
                                          </p:stCondLst>
                                        </p:cTn>
                                        <p:tgtEl>
                                          <p:spTgt spid="395"/>
                                        </p:tgtEl>
                                        <p:attrNameLst>
                                          <p:attrName>style.visibility</p:attrName>
                                        </p:attrNameLst>
                                      </p:cBhvr>
                                      <p:to>
                                        <p:strVal val="visible"/>
                                      </p:to>
                                    </p:set>
                                    <p:animEffect transition="in" filter="fade">
                                      <p:cBhvr>
                                        <p:cTn id="87" dur="1000"/>
                                        <p:tgtEl>
                                          <p:spTgt spid="395"/>
                                        </p:tgtEl>
                                      </p:cBhvr>
                                    </p:animEffect>
                                  </p:childTnLst>
                                </p:cTn>
                              </p:par>
                            </p:childTnLst>
                          </p:cTn>
                        </p:par>
                        <p:par>
                          <p:cTn id="88" fill="hold">
                            <p:stCondLst>
                              <p:cond delay="20500"/>
                            </p:stCondLst>
                            <p:childTnLst>
                              <p:par>
                                <p:cTn id="89" presetID="10" presetClass="entr" presetSubtype="0" fill="hold" nodeType="afterEffect">
                                  <p:stCondLst>
                                    <p:cond delay="0"/>
                                  </p:stCondLst>
                                  <p:childTnLst>
                                    <p:set>
                                      <p:cBhvr>
                                        <p:cTn id="90" dur="1" fill="hold">
                                          <p:stCondLst>
                                            <p:cond delay="0"/>
                                          </p:stCondLst>
                                        </p:cTn>
                                        <p:tgtEl>
                                          <p:spTgt spid="396"/>
                                        </p:tgtEl>
                                        <p:attrNameLst>
                                          <p:attrName>style.visibility</p:attrName>
                                        </p:attrNameLst>
                                      </p:cBhvr>
                                      <p:to>
                                        <p:strVal val="visible"/>
                                      </p:to>
                                    </p:set>
                                    <p:animEffect transition="in" filter="fade">
                                      <p:cBhvr>
                                        <p:cTn id="91" dur="1000"/>
                                        <p:tgtEl>
                                          <p:spTgt spid="396"/>
                                        </p:tgtEl>
                                      </p:cBhvr>
                                    </p:animEffect>
                                  </p:childTnLst>
                                </p:cTn>
                              </p:par>
                            </p:childTnLst>
                          </p:cTn>
                        </p:par>
                        <p:par>
                          <p:cTn id="92" fill="hold">
                            <p:stCondLst>
                              <p:cond delay="21500"/>
                            </p:stCondLst>
                            <p:childTnLst>
                              <p:par>
                                <p:cTn id="93" presetID="10" presetClass="entr" presetSubtype="0" fill="hold" nodeType="afterEffect">
                                  <p:stCondLst>
                                    <p:cond delay="0"/>
                                  </p:stCondLst>
                                  <p:childTnLst>
                                    <p:set>
                                      <p:cBhvr>
                                        <p:cTn id="94" dur="1" fill="hold">
                                          <p:stCondLst>
                                            <p:cond delay="0"/>
                                          </p:stCondLst>
                                        </p:cTn>
                                        <p:tgtEl>
                                          <p:spTgt spid="397"/>
                                        </p:tgtEl>
                                        <p:attrNameLst>
                                          <p:attrName>style.visibility</p:attrName>
                                        </p:attrNameLst>
                                      </p:cBhvr>
                                      <p:to>
                                        <p:strVal val="visible"/>
                                      </p:to>
                                    </p:set>
                                    <p:animEffect transition="in" filter="fade">
                                      <p:cBhvr>
                                        <p:cTn id="95" dur="1000"/>
                                        <p:tgtEl>
                                          <p:spTgt spid="397"/>
                                        </p:tgtEl>
                                      </p:cBhvr>
                                    </p:animEffect>
                                  </p:childTnLst>
                                </p:cTn>
                              </p:par>
                            </p:childTnLst>
                          </p:cTn>
                        </p:par>
                        <p:par>
                          <p:cTn id="96" fill="hold">
                            <p:stCondLst>
                              <p:cond delay="22500"/>
                            </p:stCondLst>
                            <p:childTnLst>
                              <p:par>
                                <p:cTn id="97" presetID="10" presetClass="entr" presetSubtype="0" fill="hold" nodeType="afterEffect">
                                  <p:stCondLst>
                                    <p:cond delay="0"/>
                                  </p:stCondLst>
                                  <p:childTnLst>
                                    <p:set>
                                      <p:cBhvr>
                                        <p:cTn id="98" dur="1" fill="hold">
                                          <p:stCondLst>
                                            <p:cond delay="0"/>
                                          </p:stCondLst>
                                        </p:cTn>
                                        <p:tgtEl>
                                          <p:spTgt spid="398"/>
                                        </p:tgtEl>
                                        <p:attrNameLst>
                                          <p:attrName>style.visibility</p:attrName>
                                        </p:attrNameLst>
                                      </p:cBhvr>
                                      <p:to>
                                        <p:strVal val="visible"/>
                                      </p:to>
                                    </p:set>
                                    <p:animEffect transition="in" filter="fade">
                                      <p:cBhvr>
                                        <p:cTn id="99" dur="1000"/>
                                        <p:tgtEl>
                                          <p:spTgt spid="398"/>
                                        </p:tgtEl>
                                      </p:cBhvr>
                                    </p:animEffect>
                                  </p:childTnLst>
                                </p:cTn>
                              </p:par>
                            </p:childTnLst>
                          </p:cTn>
                        </p:par>
                        <p:par>
                          <p:cTn id="100" fill="hold">
                            <p:stCondLst>
                              <p:cond delay="23500"/>
                            </p:stCondLst>
                            <p:childTnLst>
                              <p:par>
                                <p:cTn id="101" presetID="10" presetClass="entr" presetSubtype="0" fill="hold" nodeType="afterEffect">
                                  <p:stCondLst>
                                    <p:cond delay="0"/>
                                  </p:stCondLst>
                                  <p:childTnLst>
                                    <p:set>
                                      <p:cBhvr>
                                        <p:cTn id="102" dur="1" fill="hold">
                                          <p:stCondLst>
                                            <p:cond delay="0"/>
                                          </p:stCondLst>
                                        </p:cTn>
                                        <p:tgtEl>
                                          <p:spTgt spid="399"/>
                                        </p:tgtEl>
                                        <p:attrNameLst>
                                          <p:attrName>style.visibility</p:attrName>
                                        </p:attrNameLst>
                                      </p:cBhvr>
                                      <p:to>
                                        <p:strVal val="visible"/>
                                      </p:to>
                                    </p:set>
                                    <p:animEffect transition="in" filter="fade">
                                      <p:cBhvr>
                                        <p:cTn id="103" dur="1000"/>
                                        <p:tgtEl>
                                          <p:spTgt spid="399"/>
                                        </p:tgtEl>
                                      </p:cBhvr>
                                    </p:animEffect>
                                  </p:childTnLst>
                                </p:cTn>
                              </p:par>
                            </p:childTnLst>
                          </p:cTn>
                        </p:par>
                        <p:par>
                          <p:cTn id="104" fill="hold">
                            <p:stCondLst>
                              <p:cond delay="24500"/>
                            </p:stCondLst>
                            <p:childTnLst>
                              <p:par>
                                <p:cTn id="105" presetID="10" presetClass="entr" presetSubtype="0" fill="hold" nodeType="afterEffect">
                                  <p:stCondLst>
                                    <p:cond delay="0"/>
                                  </p:stCondLst>
                                  <p:childTnLst>
                                    <p:set>
                                      <p:cBhvr>
                                        <p:cTn id="106" dur="1" fill="hold">
                                          <p:stCondLst>
                                            <p:cond delay="0"/>
                                          </p:stCondLst>
                                        </p:cTn>
                                        <p:tgtEl>
                                          <p:spTgt spid="400"/>
                                        </p:tgtEl>
                                        <p:attrNameLst>
                                          <p:attrName>style.visibility</p:attrName>
                                        </p:attrNameLst>
                                      </p:cBhvr>
                                      <p:to>
                                        <p:strVal val="visible"/>
                                      </p:to>
                                    </p:set>
                                    <p:animEffect transition="in" filter="fade">
                                      <p:cBhvr>
                                        <p:cTn id="107" dur="1000"/>
                                        <p:tgtEl>
                                          <p:spTgt spid="400"/>
                                        </p:tgtEl>
                                      </p:cBhvr>
                                    </p:animEffect>
                                  </p:childTnLst>
                                </p:cTn>
                              </p:par>
                            </p:childTnLst>
                          </p:cTn>
                        </p:par>
                        <p:par>
                          <p:cTn id="108" fill="hold">
                            <p:stCondLst>
                              <p:cond delay="25500"/>
                            </p:stCondLst>
                            <p:childTnLst>
                              <p:par>
                                <p:cTn id="109" presetID="10" presetClass="entr" presetSubtype="0" fill="hold" nodeType="afterEffect">
                                  <p:stCondLst>
                                    <p:cond delay="0"/>
                                  </p:stCondLst>
                                  <p:childTnLst>
                                    <p:set>
                                      <p:cBhvr>
                                        <p:cTn id="110" dur="1" fill="hold">
                                          <p:stCondLst>
                                            <p:cond delay="0"/>
                                          </p:stCondLst>
                                        </p:cTn>
                                        <p:tgtEl>
                                          <p:spTgt spid="401"/>
                                        </p:tgtEl>
                                        <p:attrNameLst>
                                          <p:attrName>style.visibility</p:attrName>
                                        </p:attrNameLst>
                                      </p:cBhvr>
                                      <p:to>
                                        <p:strVal val="visible"/>
                                      </p:to>
                                    </p:set>
                                    <p:animEffect transition="in" filter="fade">
                                      <p:cBhvr>
                                        <p:cTn id="111" dur="1000"/>
                                        <p:tgtEl>
                                          <p:spTgt spid="401"/>
                                        </p:tgtEl>
                                      </p:cBhvr>
                                    </p:animEffect>
                                  </p:childTnLst>
                                </p:cTn>
                              </p:par>
                            </p:childTnLst>
                          </p:cTn>
                        </p:par>
                        <p:par>
                          <p:cTn id="112" fill="hold">
                            <p:stCondLst>
                              <p:cond delay="26500"/>
                            </p:stCondLst>
                            <p:childTnLst>
                              <p:par>
                                <p:cTn id="113" presetID="10" presetClass="entr" presetSubtype="0" fill="hold" nodeType="afterEffect">
                                  <p:stCondLst>
                                    <p:cond delay="0"/>
                                  </p:stCondLst>
                                  <p:childTnLst>
                                    <p:set>
                                      <p:cBhvr>
                                        <p:cTn id="114" dur="1" fill="hold">
                                          <p:stCondLst>
                                            <p:cond delay="0"/>
                                          </p:stCondLst>
                                        </p:cTn>
                                        <p:tgtEl>
                                          <p:spTgt spid="402"/>
                                        </p:tgtEl>
                                        <p:attrNameLst>
                                          <p:attrName>style.visibility</p:attrName>
                                        </p:attrNameLst>
                                      </p:cBhvr>
                                      <p:to>
                                        <p:strVal val="visible"/>
                                      </p:to>
                                    </p:set>
                                    <p:animEffect transition="in" filter="fade">
                                      <p:cBhvr>
                                        <p:cTn id="115" dur="1000"/>
                                        <p:tgtEl>
                                          <p:spTgt spid="402"/>
                                        </p:tgtEl>
                                      </p:cBhvr>
                                    </p:animEffect>
                                  </p:childTnLst>
                                </p:cTn>
                              </p:par>
                            </p:childTnLst>
                          </p:cTn>
                        </p:par>
                        <p:par>
                          <p:cTn id="116" fill="hold">
                            <p:stCondLst>
                              <p:cond delay="27500"/>
                            </p:stCondLst>
                            <p:childTnLst>
                              <p:par>
                                <p:cTn id="117" presetID="10" presetClass="entr" presetSubtype="0" fill="hold" nodeType="afterEffect">
                                  <p:stCondLst>
                                    <p:cond delay="0"/>
                                  </p:stCondLst>
                                  <p:childTnLst>
                                    <p:set>
                                      <p:cBhvr>
                                        <p:cTn id="118" dur="1" fill="hold">
                                          <p:stCondLst>
                                            <p:cond delay="0"/>
                                          </p:stCondLst>
                                        </p:cTn>
                                        <p:tgtEl>
                                          <p:spTgt spid="403"/>
                                        </p:tgtEl>
                                        <p:attrNameLst>
                                          <p:attrName>style.visibility</p:attrName>
                                        </p:attrNameLst>
                                      </p:cBhvr>
                                      <p:to>
                                        <p:strVal val="visible"/>
                                      </p:to>
                                    </p:set>
                                    <p:animEffect transition="in" filter="fade">
                                      <p:cBhvr>
                                        <p:cTn id="119" dur="1000"/>
                                        <p:tgtEl>
                                          <p:spTgt spid="403"/>
                                        </p:tgtEl>
                                      </p:cBhvr>
                                    </p:animEffect>
                                  </p:childTnLst>
                                </p:cTn>
                              </p:par>
                            </p:childTnLst>
                          </p:cTn>
                        </p:par>
                        <p:par>
                          <p:cTn id="120" fill="hold">
                            <p:stCondLst>
                              <p:cond delay="28500"/>
                            </p:stCondLst>
                            <p:childTnLst>
                              <p:par>
                                <p:cTn id="121" presetID="10" presetClass="entr" presetSubtype="0" fill="hold" nodeType="afterEffect">
                                  <p:stCondLst>
                                    <p:cond delay="0"/>
                                  </p:stCondLst>
                                  <p:childTnLst>
                                    <p:set>
                                      <p:cBhvr>
                                        <p:cTn id="122" dur="1" fill="hold">
                                          <p:stCondLst>
                                            <p:cond delay="0"/>
                                          </p:stCondLst>
                                        </p:cTn>
                                        <p:tgtEl>
                                          <p:spTgt spid="404"/>
                                        </p:tgtEl>
                                        <p:attrNameLst>
                                          <p:attrName>style.visibility</p:attrName>
                                        </p:attrNameLst>
                                      </p:cBhvr>
                                      <p:to>
                                        <p:strVal val="visible"/>
                                      </p:to>
                                    </p:set>
                                    <p:animEffect transition="in" filter="fade">
                                      <p:cBhvr>
                                        <p:cTn id="123" dur="1000"/>
                                        <p:tgtEl>
                                          <p:spTgt spid="404"/>
                                        </p:tgtEl>
                                      </p:cBhvr>
                                    </p:animEffect>
                                  </p:childTnLst>
                                </p:cTn>
                              </p:par>
                            </p:childTnLst>
                          </p:cTn>
                        </p:par>
                        <p:par>
                          <p:cTn id="124" fill="hold">
                            <p:stCondLst>
                              <p:cond delay="29500"/>
                            </p:stCondLst>
                            <p:childTnLst>
                              <p:par>
                                <p:cTn id="125" presetID="10" presetClass="entr" presetSubtype="0" fill="hold" nodeType="afterEffect">
                                  <p:stCondLst>
                                    <p:cond delay="0"/>
                                  </p:stCondLst>
                                  <p:childTnLst>
                                    <p:set>
                                      <p:cBhvr>
                                        <p:cTn id="126" dur="1" fill="hold">
                                          <p:stCondLst>
                                            <p:cond delay="0"/>
                                          </p:stCondLst>
                                        </p:cTn>
                                        <p:tgtEl>
                                          <p:spTgt spid="405"/>
                                        </p:tgtEl>
                                        <p:attrNameLst>
                                          <p:attrName>style.visibility</p:attrName>
                                        </p:attrNameLst>
                                      </p:cBhvr>
                                      <p:to>
                                        <p:strVal val="visible"/>
                                      </p:to>
                                    </p:set>
                                    <p:animEffect transition="in" filter="fade">
                                      <p:cBhvr>
                                        <p:cTn id="127" dur="1000"/>
                                        <p:tgtEl>
                                          <p:spTgt spid="405"/>
                                        </p:tgtEl>
                                      </p:cBhvr>
                                    </p:animEffect>
                                  </p:childTnLst>
                                </p:cTn>
                              </p:par>
                              <p:par>
                                <p:cTn id="128" presetID="10" presetClass="entr" presetSubtype="0" fill="hold" nodeType="withEffect">
                                  <p:stCondLst>
                                    <p:cond delay="0"/>
                                  </p:stCondLst>
                                  <p:childTnLst>
                                    <p:set>
                                      <p:cBhvr>
                                        <p:cTn id="129" dur="1" fill="hold">
                                          <p:stCondLst>
                                            <p:cond delay="0"/>
                                          </p:stCondLst>
                                        </p:cTn>
                                        <p:tgtEl>
                                          <p:spTgt spid="408"/>
                                        </p:tgtEl>
                                        <p:attrNameLst>
                                          <p:attrName>style.visibility</p:attrName>
                                        </p:attrNameLst>
                                      </p:cBhvr>
                                      <p:to>
                                        <p:strVal val="visible"/>
                                      </p:to>
                                    </p:set>
                                    <p:animEffect transition="in" filter="fade">
                                      <p:cBhvr>
                                        <p:cTn id="130" dur="500"/>
                                        <p:tgtEl>
                                          <p:spTgt spid="408"/>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412"/>
                                        </p:tgtEl>
                                        <p:attrNameLst>
                                          <p:attrName>style.visibility</p:attrName>
                                        </p:attrNameLst>
                                      </p:cBhvr>
                                      <p:to>
                                        <p:strVal val="visible"/>
                                      </p:to>
                                    </p:set>
                                    <p:animEffect transition="in" filter="fade">
                                      <p:cBhvr>
                                        <p:cTn id="135" dur="10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3690</Words>
  <Application>WPS Presentation</Application>
  <PresentationFormat/>
  <Paragraphs>703</Paragraphs>
  <Slides>36</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36</vt:i4>
      </vt:variant>
    </vt:vector>
  </HeadingPairs>
  <TitlesOfParts>
    <vt:vector size="57" baseType="lpstr">
      <vt:lpstr>Arial</vt:lpstr>
      <vt:lpstr>SimSun</vt:lpstr>
      <vt:lpstr>Wingdings</vt:lpstr>
      <vt:lpstr>Arial</vt:lpstr>
      <vt:lpstr>Montserrat Medium</vt:lpstr>
      <vt:lpstr>Montserrat Light</vt:lpstr>
      <vt:lpstr>Montserrat</vt:lpstr>
      <vt:lpstr>Helvetica Neue Light</vt:lpstr>
      <vt:lpstr>Calibri</vt:lpstr>
      <vt:lpstr>Helvetica Neue</vt:lpstr>
      <vt:lpstr>Sriracha</vt:lpstr>
      <vt:lpstr>Bangers</vt:lpstr>
      <vt:lpstr>Quattrocento Sans</vt:lpstr>
      <vt:lpstr>Segoe Print</vt:lpstr>
      <vt:lpstr>Tahoma</vt:lpstr>
      <vt:lpstr>Times New Roman</vt:lpstr>
      <vt:lpstr>Microsoft YaHei</vt:lpstr>
      <vt:lpstr>Arial Unicode MS</vt:lpstr>
      <vt:lpstr>Lato Light</vt:lpstr>
      <vt:lpstr>Lato</vt:lpstr>
      <vt:lpstr>Simple 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KIẾN THỨC KHOA HỌC, ĐỜI SỐNG </vt:lpstr>
      <vt:lpstr>PowerPoint 演示文稿</vt:lpstr>
      <vt:lpstr>PowerPoint 演示文稿</vt:lpstr>
      <vt:lpstr>PowerPoint 演示文稿</vt:lpstr>
      <vt:lpstr>KIẾN THỨC LẮP RÁP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LENOVO</cp:lastModifiedBy>
  <cp:revision>1</cp:revision>
  <dcterms:created xsi:type="dcterms:W3CDTF">2024-01-09T15:31:34Z</dcterms:created>
  <dcterms:modified xsi:type="dcterms:W3CDTF">2024-01-09T15:31:36Z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1033-11.2.0.9052</vt:lpwstr>
  </property>
</Properties>
</file>